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7" r:id="rId5"/>
    <p:sldId id="259" r:id="rId6"/>
  </p:sldIdLst>
  <p:sldSz cx="6858000" cy="9906000" type="A4"/>
  <p:notesSz cx="6858000" cy="9926638"/>
  <p:defaultTextStyle>
    <a:defPPr rtl="0">
      <a:defRPr lang="cy-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Flell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ED5"/>
    <a:srgbClr val="00B3E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404" autoAdjust="0"/>
  </p:normalViewPr>
  <p:slideViewPr>
    <p:cSldViewPr>
      <p:cViewPr varScale="1">
        <p:scale>
          <a:sx n="78" d="100"/>
          <a:sy n="78" d="100"/>
        </p:scale>
        <p:origin x="1830" y="102"/>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AC5E83-566E-4795-9DBC-1EBD8E167EFE}"/>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rtl="0">
              <a:defRPr/>
            </a:pPr>
            <a:endParaRPr lang="en-GB"/>
          </a:p>
        </p:txBody>
      </p:sp>
      <p:sp>
        <p:nvSpPr>
          <p:cNvPr id="3" name="Date Placeholder 2">
            <a:extLst>
              <a:ext uri="{FF2B5EF4-FFF2-40B4-BE49-F238E27FC236}">
                <a16:creationId xmlns:a16="http://schemas.microsoft.com/office/drawing/2014/main" id="{EB0230E0-529E-484F-B86E-187D471F4F77}"/>
              </a:ext>
            </a:extLst>
          </p:cNvPr>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pPr rtl="0">
              <a:defRPr/>
            </a:pPr>
            <a:fld id="{B2571AB8-A605-4CB2-A652-F4EB5070BC53}" type="datetimeFigureOut">
              <a:rPr lang="en-GB"/>
              <a:pPr rtl="0">
                <a:defRPr/>
              </a:pPr>
              <a:t>16/08/2022</a:t>
            </a:fld>
            <a:endParaRPr lang="en-GB"/>
          </a:p>
        </p:txBody>
      </p:sp>
      <p:sp>
        <p:nvSpPr>
          <p:cNvPr id="4" name="Slide Image Placeholder 3">
            <a:extLst>
              <a:ext uri="{FF2B5EF4-FFF2-40B4-BE49-F238E27FC236}">
                <a16:creationId xmlns:a16="http://schemas.microsoft.com/office/drawing/2014/main" id="{69976AEE-CC59-4D0F-91DF-E6290E25FFF6}"/>
              </a:ext>
            </a:extLst>
          </p:cNvPr>
          <p:cNvSpPr>
            <a:spLocks noGrp="1" noRot="1" noChangeAspect="1"/>
          </p:cNvSpPr>
          <p:nvPr>
            <p:ph type="sldImg" idx="2"/>
          </p:nvPr>
        </p:nvSpPr>
        <p:spPr>
          <a:xfrm>
            <a:off x="2270125" y="1241425"/>
            <a:ext cx="2317750" cy="3349625"/>
          </a:xfrm>
          <a:prstGeom prst="rect">
            <a:avLst/>
          </a:prstGeom>
          <a:noFill/>
          <a:ln w="12700">
            <a:solidFill>
              <a:prstClr val="black"/>
            </a:solidFill>
          </a:ln>
        </p:spPr>
        <p:txBody>
          <a:bodyPr vert="horz" lIns="91440" tIns="45720" rIns="91440" bIns="45720" rtlCol="0" anchor="ctr"/>
          <a:lstStyle/>
          <a:p>
            <a:pPr lvl="0" rtl="0"/>
            <a:endParaRPr lang="en-GB" noProof="0"/>
          </a:p>
        </p:txBody>
      </p:sp>
      <p:sp>
        <p:nvSpPr>
          <p:cNvPr id="5" name="Notes Placeholder 4">
            <a:extLst>
              <a:ext uri="{FF2B5EF4-FFF2-40B4-BE49-F238E27FC236}">
                <a16:creationId xmlns:a16="http://schemas.microsoft.com/office/drawing/2014/main" id="{757497FD-B9C7-4DA2-B14D-07D78409D6BD}"/>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rtl="0"/>
            <a:r>
              <a:rPr lang="cy-gb" noProof="0"/>
              <a:t>Click to edit Master text styles</a:t>
            </a:r>
          </a:p>
          <a:p>
            <a:pPr lvl="1" rtl="0"/>
            <a:r>
              <a:rPr lang="cy-gb" noProof="0"/>
              <a:t>Second level</a:t>
            </a:r>
          </a:p>
          <a:p>
            <a:pPr lvl="2" rtl="0"/>
            <a:r>
              <a:rPr lang="cy-gb" noProof="0"/>
              <a:t>Third level</a:t>
            </a:r>
          </a:p>
          <a:p>
            <a:pPr lvl="3" rtl="0"/>
            <a:r>
              <a:rPr lang="cy-gb" noProof="0"/>
              <a:t>Fourth level</a:t>
            </a:r>
          </a:p>
          <a:p>
            <a:pPr lvl="4" rtl="0"/>
            <a:r>
              <a:rPr lang="cy-gb" noProof="0"/>
              <a:t>Fifth level</a:t>
            </a:r>
            <a:endParaRPr lang="en-GB" noProof="0"/>
          </a:p>
        </p:txBody>
      </p:sp>
      <p:sp>
        <p:nvSpPr>
          <p:cNvPr id="6" name="Footer Placeholder 5">
            <a:extLst>
              <a:ext uri="{FF2B5EF4-FFF2-40B4-BE49-F238E27FC236}">
                <a16:creationId xmlns:a16="http://schemas.microsoft.com/office/drawing/2014/main" id="{718C1B00-3F80-4C89-8CDF-79B5E97CAEF7}"/>
              </a:ext>
            </a:extLst>
          </p:cNvPr>
          <p:cNvSpPr>
            <a:spLocks noGrp="1"/>
          </p:cNvSpPr>
          <p:nvPr>
            <p:ph type="ftr" sz="quarter" idx="4"/>
          </p:nvPr>
        </p:nvSpPr>
        <p:spPr>
          <a:xfrm>
            <a:off x="0" y="9429750"/>
            <a:ext cx="2971800" cy="496888"/>
          </a:xfrm>
          <a:prstGeom prst="rect">
            <a:avLst/>
          </a:prstGeom>
        </p:spPr>
        <p:txBody>
          <a:bodyPr vert="horz" lIns="91440" tIns="45720" rIns="91440" bIns="45720" rtlCol="0" anchor="b"/>
          <a:lstStyle>
            <a:lvl1pPr algn="l">
              <a:defRPr sz="1200"/>
            </a:lvl1pPr>
          </a:lstStyle>
          <a:p>
            <a:pPr rtl="0">
              <a:defRPr/>
            </a:pPr>
            <a:endParaRPr lang="en-GB"/>
          </a:p>
        </p:txBody>
      </p:sp>
      <p:sp>
        <p:nvSpPr>
          <p:cNvPr id="7" name="Slide Number Placeholder 6">
            <a:extLst>
              <a:ext uri="{FF2B5EF4-FFF2-40B4-BE49-F238E27FC236}">
                <a16:creationId xmlns:a16="http://schemas.microsoft.com/office/drawing/2014/main" id="{B6273E92-410F-4498-894A-58B7ECC4B5A8}"/>
              </a:ext>
            </a:extLst>
          </p:cNvPr>
          <p:cNvSpPr>
            <a:spLocks noGrp="1"/>
          </p:cNvSpPr>
          <p:nvPr>
            <p:ph type="sldNum" sz="quarter" idx="5"/>
          </p:nvPr>
        </p:nvSpPr>
        <p:spPr>
          <a:xfrm>
            <a:off x="3884613" y="9429750"/>
            <a:ext cx="2971800" cy="496888"/>
          </a:xfrm>
          <a:prstGeom prst="rect">
            <a:avLst/>
          </a:prstGeom>
        </p:spPr>
        <p:txBody>
          <a:bodyPr vert="horz" lIns="91440" tIns="45720" rIns="91440" bIns="45720" rtlCol="0" anchor="b"/>
          <a:lstStyle>
            <a:lvl1pPr algn="r">
              <a:defRPr sz="1200"/>
            </a:lvl1pPr>
          </a:lstStyle>
          <a:p>
            <a:pPr rtl="0">
              <a:defRPr/>
            </a:pPr>
            <a:fld id="{F35A155B-90A4-4C9B-9ACC-EEAC72D8031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BD041CC-34A0-46DB-8F55-8D91EF6F6C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5D79F25-81BF-42E7-AEF7-175DE70D7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spcBef>
                <a:spcPct val="0"/>
              </a:spcBef>
            </a:pPr>
            <a:endParaRPr lang="en-GB" altLang="en-US" dirty="0"/>
          </a:p>
        </p:txBody>
      </p:sp>
      <p:sp>
        <p:nvSpPr>
          <p:cNvPr id="4100" name="Slide Number Placeholder 3">
            <a:extLst>
              <a:ext uri="{FF2B5EF4-FFF2-40B4-BE49-F238E27FC236}">
                <a16:creationId xmlns:a16="http://schemas.microsoft.com/office/drawing/2014/main" id="{9A2250B4-2FD4-45E2-8DD5-1F0170BF1B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fld id="{0D534EF1-E39E-48A0-8D28-49EC7CDE543F}" type="slidenum">
              <a:rPr lang="en-GB" altLang="en-US" smtClean="0"/>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80200AE-72AC-459E-9F6F-C795F224CE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47179AC-11D9-492C-81F1-823692A3F8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endParaRPr lang="en-GB" altLang="en-US"/>
          </a:p>
        </p:txBody>
      </p:sp>
      <p:sp>
        <p:nvSpPr>
          <p:cNvPr id="6148" name="Slide Number Placeholder 3">
            <a:extLst>
              <a:ext uri="{FF2B5EF4-FFF2-40B4-BE49-F238E27FC236}">
                <a16:creationId xmlns:a16="http://schemas.microsoft.com/office/drawing/2014/main" id="{F14F4CEC-5F52-4FE3-A5E7-D26CDDDCC8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fld id="{0550D5DD-C8DB-4492-A9BC-7B209F1BA60A}" type="slidenum">
              <a:rPr lang="en-GB" altLang="en-US" smtClean="0"/>
              <a:pPr/>
              <a:t>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rtlCol="0"/>
          <a:lstStyle/>
          <a:p>
            <a:pPr rtl="0"/>
            <a:r>
              <a:rPr lang="cy-gb"/>
              <a:t>Click to edit Master title style</a:t>
            </a:r>
            <a:endParaRPr lang="en-GB"/>
          </a:p>
        </p:txBody>
      </p:sp>
      <p:sp>
        <p:nvSpPr>
          <p:cNvPr id="3" name="Subtitle 2"/>
          <p:cNvSpPr>
            <a:spLocks noGrp="1"/>
          </p:cNvSpPr>
          <p:nvPr>
            <p:ph type="subTitle" idx="1"/>
          </p:nvPr>
        </p:nvSpPr>
        <p:spPr>
          <a:xfrm>
            <a:off x="1028700" y="5613400"/>
            <a:ext cx="4800600" cy="2531533"/>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y-gb"/>
              <a:t>Click to edit Master subtitle style</a:t>
            </a:r>
            <a:endParaRPr lang="en-GB"/>
          </a:p>
        </p:txBody>
      </p:sp>
      <p:sp>
        <p:nvSpPr>
          <p:cNvPr id="4" name="Date Placeholder 3">
            <a:extLst>
              <a:ext uri="{FF2B5EF4-FFF2-40B4-BE49-F238E27FC236}">
                <a16:creationId xmlns:a16="http://schemas.microsoft.com/office/drawing/2014/main" id="{0E74D744-B333-4036-B9A5-05A6E402A292}"/>
              </a:ext>
            </a:extLst>
          </p:cNvPr>
          <p:cNvSpPr>
            <a:spLocks noGrp="1"/>
          </p:cNvSpPr>
          <p:nvPr>
            <p:ph type="dt" sz="half" idx="10"/>
          </p:nvPr>
        </p:nvSpPr>
        <p:spPr/>
        <p:txBody>
          <a:bodyPr rtlCol="0"/>
          <a:lstStyle>
            <a:lvl1pPr>
              <a:defRPr/>
            </a:lvl1pPr>
          </a:lstStyle>
          <a:p>
            <a:pPr rtl="0">
              <a:defRPr/>
            </a:pPr>
            <a:fld id="{EB45EEB0-642E-46CC-B055-CD53810AAF62}" type="datetimeFigureOut">
              <a:rPr lang="en-GB"/>
              <a:pPr rtl="0">
                <a:defRPr/>
              </a:pPr>
              <a:t>16/08/2022</a:t>
            </a:fld>
            <a:endParaRPr lang="en-GB"/>
          </a:p>
        </p:txBody>
      </p:sp>
      <p:sp>
        <p:nvSpPr>
          <p:cNvPr id="5" name="Footer Placeholder 4">
            <a:extLst>
              <a:ext uri="{FF2B5EF4-FFF2-40B4-BE49-F238E27FC236}">
                <a16:creationId xmlns:a16="http://schemas.microsoft.com/office/drawing/2014/main" id="{D2A0BFAD-F204-494C-B9CB-F73992B6B1C2}"/>
              </a:ext>
            </a:extLst>
          </p:cNvPr>
          <p:cNvSpPr>
            <a:spLocks noGrp="1"/>
          </p:cNvSpPr>
          <p:nvPr>
            <p:ph type="ftr" sz="quarter" idx="11"/>
          </p:nvPr>
        </p:nvSpPr>
        <p:spPr/>
        <p:txBody>
          <a:bodyPr rtlCol="0"/>
          <a:lstStyle>
            <a:lvl1pPr>
              <a:defRPr/>
            </a:lvl1pPr>
          </a:lstStyle>
          <a:p>
            <a:pPr rtl="0">
              <a:defRPr/>
            </a:pPr>
            <a:endParaRPr lang="en-GB"/>
          </a:p>
        </p:txBody>
      </p:sp>
      <p:sp>
        <p:nvSpPr>
          <p:cNvPr id="6" name="Slide Number Placeholder 5">
            <a:extLst>
              <a:ext uri="{FF2B5EF4-FFF2-40B4-BE49-F238E27FC236}">
                <a16:creationId xmlns:a16="http://schemas.microsoft.com/office/drawing/2014/main" id="{5D11F5B8-3C3A-4766-AA7C-D108A2F5B9AA}"/>
              </a:ext>
            </a:extLst>
          </p:cNvPr>
          <p:cNvSpPr>
            <a:spLocks noGrp="1"/>
          </p:cNvSpPr>
          <p:nvPr>
            <p:ph type="sldNum" sz="quarter" idx="12"/>
          </p:nvPr>
        </p:nvSpPr>
        <p:spPr/>
        <p:txBody>
          <a:bodyPr rtlCol="0"/>
          <a:lstStyle>
            <a:lvl1pPr>
              <a:defRPr/>
            </a:lvl1pPr>
          </a:lstStyle>
          <a:p>
            <a:pPr rtl="0">
              <a:defRPr/>
            </a:pPr>
            <a:fld id="{4F2D417D-DADC-4CE7-BE92-B423225B1212}" type="slidenum">
              <a:rPr lang="en-GB" altLang="en-US"/>
              <a:pPr>
                <a:defRPr/>
              </a:pPr>
              <a:t>‹#›</a:t>
            </a:fld>
            <a:endParaRPr lang="en-GB" altLang="en-US"/>
          </a:p>
        </p:txBody>
      </p:sp>
    </p:spTree>
    <p:extLst>
      <p:ext uri="{BB962C8B-B14F-4D97-AF65-F5344CB8AC3E}">
        <p14:creationId xmlns:p14="http://schemas.microsoft.com/office/powerpoint/2010/main" val="125242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GB"/>
          </a:p>
        </p:txBody>
      </p:sp>
      <p:sp>
        <p:nvSpPr>
          <p:cNvPr id="3" name="Vertical Text Placeholder 2"/>
          <p:cNvSpPr>
            <a:spLocks noGrp="1"/>
          </p:cNvSpPr>
          <p:nvPr>
            <p:ph type="body" orient="vert" idx="1"/>
          </p:nvPr>
        </p:nvSpPr>
        <p:spPr/>
        <p:txBody>
          <a:bodyPr vert="eaVert"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4" name="Date Placeholder 3">
            <a:extLst>
              <a:ext uri="{FF2B5EF4-FFF2-40B4-BE49-F238E27FC236}">
                <a16:creationId xmlns:a16="http://schemas.microsoft.com/office/drawing/2014/main" id="{3E663F71-6A8C-4918-A876-1617B9358E5B}"/>
              </a:ext>
            </a:extLst>
          </p:cNvPr>
          <p:cNvSpPr>
            <a:spLocks noGrp="1"/>
          </p:cNvSpPr>
          <p:nvPr>
            <p:ph type="dt" sz="half" idx="10"/>
          </p:nvPr>
        </p:nvSpPr>
        <p:spPr/>
        <p:txBody>
          <a:bodyPr rtlCol="0"/>
          <a:lstStyle>
            <a:lvl1pPr>
              <a:defRPr/>
            </a:lvl1pPr>
          </a:lstStyle>
          <a:p>
            <a:pPr rtl="0">
              <a:defRPr/>
            </a:pPr>
            <a:fld id="{B4F5792B-2965-45BC-A10D-621C52F3B6AC}" type="datetimeFigureOut">
              <a:rPr lang="en-GB"/>
              <a:pPr rtl="0">
                <a:defRPr/>
              </a:pPr>
              <a:t>16/08/2022</a:t>
            </a:fld>
            <a:endParaRPr lang="en-GB"/>
          </a:p>
        </p:txBody>
      </p:sp>
      <p:sp>
        <p:nvSpPr>
          <p:cNvPr id="5" name="Footer Placeholder 4">
            <a:extLst>
              <a:ext uri="{FF2B5EF4-FFF2-40B4-BE49-F238E27FC236}">
                <a16:creationId xmlns:a16="http://schemas.microsoft.com/office/drawing/2014/main" id="{CD79F195-78D6-4656-A005-2AE98D4257DA}"/>
              </a:ext>
            </a:extLst>
          </p:cNvPr>
          <p:cNvSpPr>
            <a:spLocks noGrp="1"/>
          </p:cNvSpPr>
          <p:nvPr>
            <p:ph type="ftr" sz="quarter" idx="11"/>
          </p:nvPr>
        </p:nvSpPr>
        <p:spPr/>
        <p:txBody>
          <a:bodyPr rtlCol="0"/>
          <a:lstStyle>
            <a:lvl1pPr>
              <a:defRPr/>
            </a:lvl1pPr>
          </a:lstStyle>
          <a:p>
            <a:pPr rtl="0">
              <a:defRPr/>
            </a:pPr>
            <a:endParaRPr lang="en-GB"/>
          </a:p>
        </p:txBody>
      </p:sp>
      <p:sp>
        <p:nvSpPr>
          <p:cNvPr id="6" name="Slide Number Placeholder 5">
            <a:extLst>
              <a:ext uri="{FF2B5EF4-FFF2-40B4-BE49-F238E27FC236}">
                <a16:creationId xmlns:a16="http://schemas.microsoft.com/office/drawing/2014/main" id="{12FF9376-C2C8-4BBE-9E32-5FBA049A0E62}"/>
              </a:ext>
            </a:extLst>
          </p:cNvPr>
          <p:cNvSpPr>
            <a:spLocks noGrp="1"/>
          </p:cNvSpPr>
          <p:nvPr>
            <p:ph type="sldNum" sz="quarter" idx="12"/>
          </p:nvPr>
        </p:nvSpPr>
        <p:spPr/>
        <p:txBody>
          <a:bodyPr rtlCol="0"/>
          <a:lstStyle>
            <a:lvl1pPr>
              <a:defRPr/>
            </a:lvl1pPr>
          </a:lstStyle>
          <a:p>
            <a:pPr rtl="0">
              <a:defRPr/>
            </a:pPr>
            <a:fld id="{EA74B05F-4B4E-4F60-BC6D-A08B5BEF2F2C}" type="slidenum">
              <a:rPr lang="en-GB" altLang="en-US"/>
              <a:pPr>
                <a:defRPr/>
              </a:pPr>
              <a:t>‹#›</a:t>
            </a:fld>
            <a:endParaRPr lang="en-GB" altLang="en-US"/>
          </a:p>
        </p:txBody>
      </p:sp>
    </p:spTree>
    <p:extLst>
      <p:ext uri="{BB962C8B-B14F-4D97-AF65-F5344CB8AC3E}">
        <p14:creationId xmlns:p14="http://schemas.microsoft.com/office/powerpoint/2010/main" val="103498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0"/>
            <a:ext cx="1543050" cy="8452203"/>
          </a:xfrm>
        </p:spPr>
        <p:txBody>
          <a:bodyPr vert="eaVert" rtlCol="0"/>
          <a:lstStyle/>
          <a:p>
            <a:pPr rtl="0"/>
            <a:r>
              <a:rPr lang="cy-gb"/>
              <a:t>Click to edit Master title style</a:t>
            </a:r>
            <a:endParaRPr lang="en-GB"/>
          </a:p>
        </p:txBody>
      </p:sp>
      <p:sp>
        <p:nvSpPr>
          <p:cNvPr id="3" name="Vertical Text Placeholder 2"/>
          <p:cNvSpPr>
            <a:spLocks noGrp="1"/>
          </p:cNvSpPr>
          <p:nvPr>
            <p:ph type="body" orient="vert" idx="1"/>
          </p:nvPr>
        </p:nvSpPr>
        <p:spPr>
          <a:xfrm>
            <a:off x="342900" y="396700"/>
            <a:ext cx="4514850" cy="8452203"/>
          </a:xfrm>
        </p:spPr>
        <p:txBody>
          <a:bodyPr vert="eaVert"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4" name="Date Placeholder 3">
            <a:extLst>
              <a:ext uri="{FF2B5EF4-FFF2-40B4-BE49-F238E27FC236}">
                <a16:creationId xmlns:a16="http://schemas.microsoft.com/office/drawing/2014/main" id="{062E6893-EA01-4713-B03A-B7F617AC876E}"/>
              </a:ext>
            </a:extLst>
          </p:cNvPr>
          <p:cNvSpPr>
            <a:spLocks noGrp="1"/>
          </p:cNvSpPr>
          <p:nvPr>
            <p:ph type="dt" sz="half" idx="10"/>
          </p:nvPr>
        </p:nvSpPr>
        <p:spPr/>
        <p:txBody>
          <a:bodyPr rtlCol="0"/>
          <a:lstStyle>
            <a:lvl1pPr>
              <a:defRPr/>
            </a:lvl1pPr>
          </a:lstStyle>
          <a:p>
            <a:pPr rtl="0">
              <a:defRPr/>
            </a:pPr>
            <a:fld id="{B38E30F6-0C41-42DE-AE6C-DBAAADC1518A}" type="datetimeFigureOut">
              <a:rPr lang="en-GB"/>
              <a:pPr rtl="0">
                <a:defRPr/>
              </a:pPr>
              <a:t>16/08/2022</a:t>
            </a:fld>
            <a:endParaRPr lang="en-GB"/>
          </a:p>
        </p:txBody>
      </p:sp>
      <p:sp>
        <p:nvSpPr>
          <p:cNvPr id="5" name="Footer Placeholder 4">
            <a:extLst>
              <a:ext uri="{FF2B5EF4-FFF2-40B4-BE49-F238E27FC236}">
                <a16:creationId xmlns:a16="http://schemas.microsoft.com/office/drawing/2014/main" id="{C21A87F0-F360-4090-98CD-7A5C461881B2}"/>
              </a:ext>
            </a:extLst>
          </p:cNvPr>
          <p:cNvSpPr>
            <a:spLocks noGrp="1"/>
          </p:cNvSpPr>
          <p:nvPr>
            <p:ph type="ftr" sz="quarter" idx="11"/>
          </p:nvPr>
        </p:nvSpPr>
        <p:spPr/>
        <p:txBody>
          <a:bodyPr rtlCol="0"/>
          <a:lstStyle>
            <a:lvl1pPr>
              <a:defRPr/>
            </a:lvl1pPr>
          </a:lstStyle>
          <a:p>
            <a:pPr rtl="0">
              <a:defRPr/>
            </a:pPr>
            <a:endParaRPr lang="en-GB"/>
          </a:p>
        </p:txBody>
      </p:sp>
      <p:sp>
        <p:nvSpPr>
          <p:cNvPr id="6" name="Slide Number Placeholder 5">
            <a:extLst>
              <a:ext uri="{FF2B5EF4-FFF2-40B4-BE49-F238E27FC236}">
                <a16:creationId xmlns:a16="http://schemas.microsoft.com/office/drawing/2014/main" id="{B75273C0-F2E3-4CA4-9629-F3684236EAEA}"/>
              </a:ext>
            </a:extLst>
          </p:cNvPr>
          <p:cNvSpPr>
            <a:spLocks noGrp="1"/>
          </p:cNvSpPr>
          <p:nvPr>
            <p:ph type="sldNum" sz="quarter" idx="12"/>
          </p:nvPr>
        </p:nvSpPr>
        <p:spPr/>
        <p:txBody>
          <a:bodyPr rtlCol="0"/>
          <a:lstStyle>
            <a:lvl1pPr>
              <a:defRPr/>
            </a:lvl1pPr>
          </a:lstStyle>
          <a:p>
            <a:pPr rtl="0">
              <a:defRPr/>
            </a:pPr>
            <a:fld id="{97BED8B9-0320-4915-8920-2B9723CA540C}" type="slidenum">
              <a:rPr lang="en-GB" altLang="en-US"/>
              <a:pPr>
                <a:defRPr/>
              </a:pPr>
              <a:t>‹#›</a:t>
            </a:fld>
            <a:endParaRPr lang="en-GB" altLang="en-US"/>
          </a:p>
        </p:txBody>
      </p:sp>
    </p:spTree>
    <p:extLst>
      <p:ext uri="{BB962C8B-B14F-4D97-AF65-F5344CB8AC3E}">
        <p14:creationId xmlns:p14="http://schemas.microsoft.com/office/powerpoint/2010/main" val="242727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GB"/>
          </a:p>
        </p:txBody>
      </p:sp>
      <p:sp>
        <p:nvSpPr>
          <p:cNvPr id="3" name="Content Placeholder 2"/>
          <p:cNvSpPr>
            <a:spLocks noGrp="1"/>
          </p:cNvSpPr>
          <p:nvPr>
            <p:ph idx="1"/>
          </p:nvPr>
        </p:nvSpPr>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4" name="Date Placeholder 3">
            <a:extLst>
              <a:ext uri="{FF2B5EF4-FFF2-40B4-BE49-F238E27FC236}">
                <a16:creationId xmlns:a16="http://schemas.microsoft.com/office/drawing/2014/main" id="{1CA6B5FF-4164-470F-AFEA-71335C37F0AD}"/>
              </a:ext>
            </a:extLst>
          </p:cNvPr>
          <p:cNvSpPr>
            <a:spLocks noGrp="1"/>
          </p:cNvSpPr>
          <p:nvPr>
            <p:ph type="dt" sz="half" idx="10"/>
          </p:nvPr>
        </p:nvSpPr>
        <p:spPr/>
        <p:txBody>
          <a:bodyPr rtlCol="0"/>
          <a:lstStyle>
            <a:lvl1pPr>
              <a:defRPr/>
            </a:lvl1pPr>
          </a:lstStyle>
          <a:p>
            <a:pPr rtl="0">
              <a:defRPr/>
            </a:pPr>
            <a:fld id="{68DB62CC-5A65-4D64-BDBC-C539E8CC4312}" type="datetimeFigureOut">
              <a:rPr lang="en-GB"/>
              <a:pPr rtl="0">
                <a:defRPr/>
              </a:pPr>
              <a:t>16/08/2022</a:t>
            </a:fld>
            <a:endParaRPr lang="en-GB"/>
          </a:p>
        </p:txBody>
      </p:sp>
      <p:sp>
        <p:nvSpPr>
          <p:cNvPr id="5" name="Footer Placeholder 4">
            <a:extLst>
              <a:ext uri="{FF2B5EF4-FFF2-40B4-BE49-F238E27FC236}">
                <a16:creationId xmlns:a16="http://schemas.microsoft.com/office/drawing/2014/main" id="{2EDE6005-CF89-40A0-AD0A-5ECB0D784BDF}"/>
              </a:ext>
            </a:extLst>
          </p:cNvPr>
          <p:cNvSpPr>
            <a:spLocks noGrp="1"/>
          </p:cNvSpPr>
          <p:nvPr>
            <p:ph type="ftr" sz="quarter" idx="11"/>
          </p:nvPr>
        </p:nvSpPr>
        <p:spPr/>
        <p:txBody>
          <a:bodyPr rtlCol="0"/>
          <a:lstStyle>
            <a:lvl1pPr>
              <a:defRPr/>
            </a:lvl1pPr>
          </a:lstStyle>
          <a:p>
            <a:pPr rtl="0">
              <a:defRPr/>
            </a:pPr>
            <a:endParaRPr lang="en-GB"/>
          </a:p>
        </p:txBody>
      </p:sp>
      <p:sp>
        <p:nvSpPr>
          <p:cNvPr id="6" name="Slide Number Placeholder 5">
            <a:extLst>
              <a:ext uri="{FF2B5EF4-FFF2-40B4-BE49-F238E27FC236}">
                <a16:creationId xmlns:a16="http://schemas.microsoft.com/office/drawing/2014/main" id="{A93AD003-2FA0-4582-B0AD-A7E3078D8682}"/>
              </a:ext>
            </a:extLst>
          </p:cNvPr>
          <p:cNvSpPr>
            <a:spLocks noGrp="1"/>
          </p:cNvSpPr>
          <p:nvPr>
            <p:ph type="sldNum" sz="quarter" idx="12"/>
          </p:nvPr>
        </p:nvSpPr>
        <p:spPr/>
        <p:txBody>
          <a:bodyPr rtlCol="0"/>
          <a:lstStyle>
            <a:lvl1pPr>
              <a:defRPr/>
            </a:lvl1pPr>
          </a:lstStyle>
          <a:p>
            <a:pPr rtl="0">
              <a:defRPr/>
            </a:pPr>
            <a:fld id="{CDBB51B2-4B03-4531-B0B6-B7AF727D22E3}" type="slidenum">
              <a:rPr lang="en-GB" altLang="en-US"/>
              <a:pPr>
                <a:defRPr/>
              </a:pPr>
              <a:t>‹#›</a:t>
            </a:fld>
            <a:endParaRPr lang="en-GB" altLang="en-US"/>
          </a:p>
        </p:txBody>
      </p:sp>
    </p:spTree>
    <p:extLst>
      <p:ext uri="{BB962C8B-B14F-4D97-AF65-F5344CB8AC3E}">
        <p14:creationId xmlns:p14="http://schemas.microsoft.com/office/powerpoint/2010/main" val="354868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rtlCol="0" anchor="t"/>
          <a:lstStyle>
            <a:lvl1pPr algn="l">
              <a:defRPr sz="4000" b="1" cap="all"/>
            </a:lvl1pPr>
          </a:lstStyle>
          <a:p>
            <a:pPr rtl="0"/>
            <a:r>
              <a:rPr lang="cy-gb"/>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y-gb"/>
              <a:t>Click to edit Master text styles</a:t>
            </a:r>
          </a:p>
        </p:txBody>
      </p:sp>
      <p:sp>
        <p:nvSpPr>
          <p:cNvPr id="4" name="Date Placeholder 3">
            <a:extLst>
              <a:ext uri="{FF2B5EF4-FFF2-40B4-BE49-F238E27FC236}">
                <a16:creationId xmlns:a16="http://schemas.microsoft.com/office/drawing/2014/main" id="{5A994516-3F17-443E-9350-52655110B6BE}"/>
              </a:ext>
            </a:extLst>
          </p:cNvPr>
          <p:cNvSpPr>
            <a:spLocks noGrp="1"/>
          </p:cNvSpPr>
          <p:nvPr>
            <p:ph type="dt" sz="half" idx="10"/>
          </p:nvPr>
        </p:nvSpPr>
        <p:spPr/>
        <p:txBody>
          <a:bodyPr rtlCol="0"/>
          <a:lstStyle>
            <a:lvl1pPr>
              <a:defRPr/>
            </a:lvl1pPr>
          </a:lstStyle>
          <a:p>
            <a:pPr rtl="0">
              <a:defRPr/>
            </a:pPr>
            <a:fld id="{535F6221-79D3-43F6-962C-D16A13C6487E}" type="datetimeFigureOut">
              <a:rPr lang="en-GB"/>
              <a:pPr rtl="0">
                <a:defRPr/>
              </a:pPr>
              <a:t>16/08/2022</a:t>
            </a:fld>
            <a:endParaRPr lang="en-GB"/>
          </a:p>
        </p:txBody>
      </p:sp>
      <p:sp>
        <p:nvSpPr>
          <p:cNvPr id="5" name="Footer Placeholder 4">
            <a:extLst>
              <a:ext uri="{FF2B5EF4-FFF2-40B4-BE49-F238E27FC236}">
                <a16:creationId xmlns:a16="http://schemas.microsoft.com/office/drawing/2014/main" id="{9DBE6035-5342-46CD-829E-D59D5A7260F8}"/>
              </a:ext>
            </a:extLst>
          </p:cNvPr>
          <p:cNvSpPr>
            <a:spLocks noGrp="1"/>
          </p:cNvSpPr>
          <p:nvPr>
            <p:ph type="ftr" sz="quarter" idx="11"/>
          </p:nvPr>
        </p:nvSpPr>
        <p:spPr/>
        <p:txBody>
          <a:bodyPr rtlCol="0"/>
          <a:lstStyle>
            <a:lvl1pPr>
              <a:defRPr/>
            </a:lvl1pPr>
          </a:lstStyle>
          <a:p>
            <a:pPr rtl="0">
              <a:defRPr/>
            </a:pPr>
            <a:endParaRPr lang="en-GB"/>
          </a:p>
        </p:txBody>
      </p:sp>
      <p:sp>
        <p:nvSpPr>
          <p:cNvPr id="6" name="Slide Number Placeholder 5">
            <a:extLst>
              <a:ext uri="{FF2B5EF4-FFF2-40B4-BE49-F238E27FC236}">
                <a16:creationId xmlns:a16="http://schemas.microsoft.com/office/drawing/2014/main" id="{01F8E11A-5F62-4686-9BEE-EE2D8721EC4A}"/>
              </a:ext>
            </a:extLst>
          </p:cNvPr>
          <p:cNvSpPr>
            <a:spLocks noGrp="1"/>
          </p:cNvSpPr>
          <p:nvPr>
            <p:ph type="sldNum" sz="quarter" idx="12"/>
          </p:nvPr>
        </p:nvSpPr>
        <p:spPr/>
        <p:txBody>
          <a:bodyPr rtlCol="0"/>
          <a:lstStyle>
            <a:lvl1pPr>
              <a:defRPr/>
            </a:lvl1pPr>
          </a:lstStyle>
          <a:p>
            <a:pPr rtl="0">
              <a:defRPr/>
            </a:pPr>
            <a:fld id="{3DCB3B57-BBB7-40A7-B928-238FA772A013}" type="slidenum">
              <a:rPr lang="en-GB" altLang="en-US"/>
              <a:pPr>
                <a:defRPr/>
              </a:pPr>
              <a:t>‹#›</a:t>
            </a:fld>
            <a:endParaRPr lang="en-GB" altLang="en-US"/>
          </a:p>
        </p:txBody>
      </p:sp>
    </p:spTree>
    <p:extLst>
      <p:ext uri="{BB962C8B-B14F-4D97-AF65-F5344CB8AC3E}">
        <p14:creationId xmlns:p14="http://schemas.microsoft.com/office/powerpoint/2010/main" val="17686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GB"/>
          </a:p>
        </p:txBody>
      </p:sp>
      <p:sp>
        <p:nvSpPr>
          <p:cNvPr id="3" name="Content Placeholder 2"/>
          <p:cNvSpPr>
            <a:spLocks noGrp="1"/>
          </p:cNvSpPr>
          <p:nvPr>
            <p:ph sz="half" idx="1"/>
          </p:nvPr>
        </p:nvSpPr>
        <p:spPr>
          <a:xfrm>
            <a:off x="342900" y="2311401"/>
            <a:ext cx="3028950" cy="653750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4" name="Content Placeholder 3"/>
          <p:cNvSpPr>
            <a:spLocks noGrp="1"/>
          </p:cNvSpPr>
          <p:nvPr>
            <p:ph sz="half" idx="2"/>
          </p:nvPr>
        </p:nvSpPr>
        <p:spPr>
          <a:xfrm>
            <a:off x="3486150" y="2311401"/>
            <a:ext cx="3028950" cy="653750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5" name="Date Placeholder 3">
            <a:extLst>
              <a:ext uri="{FF2B5EF4-FFF2-40B4-BE49-F238E27FC236}">
                <a16:creationId xmlns:a16="http://schemas.microsoft.com/office/drawing/2014/main" id="{E51AD836-D927-44AE-A1C4-D4FA8601EBF7}"/>
              </a:ext>
            </a:extLst>
          </p:cNvPr>
          <p:cNvSpPr>
            <a:spLocks noGrp="1"/>
          </p:cNvSpPr>
          <p:nvPr>
            <p:ph type="dt" sz="half" idx="10"/>
          </p:nvPr>
        </p:nvSpPr>
        <p:spPr/>
        <p:txBody>
          <a:bodyPr rtlCol="0"/>
          <a:lstStyle>
            <a:lvl1pPr>
              <a:defRPr/>
            </a:lvl1pPr>
          </a:lstStyle>
          <a:p>
            <a:pPr rtl="0">
              <a:defRPr/>
            </a:pPr>
            <a:fld id="{879FC89F-C1B5-414A-9E21-1D9B182B2DF7}" type="datetimeFigureOut">
              <a:rPr lang="en-GB"/>
              <a:pPr rtl="0">
                <a:defRPr/>
              </a:pPr>
              <a:t>16/08/2022</a:t>
            </a:fld>
            <a:endParaRPr lang="en-GB"/>
          </a:p>
        </p:txBody>
      </p:sp>
      <p:sp>
        <p:nvSpPr>
          <p:cNvPr id="6" name="Footer Placeholder 4">
            <a:extLst>
              <a:ext uri="{FF2B5EF4-FFF2-40B4-BE49-F238E27FC236}">
                <a16:creationId xmlns:a16="http://schemas.microsoft.com/office/drawing/2014/main" id="{0639C06C-9EA9-46DD-807F-806A6D8EF42F}"/>
              </a:ext>
            </a:extLst>
          </p:cNvPr>
          <p:cNvSpPr>
            <a:spLocks noGrp="1"/>
          </p:cNvSpPr>
          <p:nvPr>
            <p:ph type="ftr" sz="quarter" idx="11"/>
          </p:nvPr>
        </p:nvSpPr>
        <p:spPr/>
        <p:txBody>
          <a:bodyPr rtlCol="0"/>
          <a:lstStyle>
            <a:lvl1pPr>
              <a:defRPr/>
            </a:lvl1pPr>
          </a:lstStyle>
          <a:p>
            <a:pPr rtl="0">
              <a:defRPr/>
            </a:pPr>
            <a:endParaRPr lang="en-GB"/>
          </a:p>
        </p:txBody>
      </p:sp>
      <p:sp>
        <p:nvSpPr>
          <p:cNvPr id="7" name="Slide Number Placeholder 5">
            <a:extLst>
              <a:ext uri="{FF2B5EF4-FFF2-40B4-BE49-F238E27FC236}">
                <a16:creationId xmlns:a16="http://schemas.microsoft.com/office/drawing/2014/main" id="{872238CE-76A4-4AB9-94B5-5095AAEFDA5A}"/>
              </a:ext>
            </a:extLst>
          </p:cNvPr>
          <p:cNvSpPr>
            <a:spLocks noGrp="1"/>
          </p:cNvSpPr>
          <p:nvPr>
            <p:ph type="sldNum" sz="quarter" idx="12"/>
          </p:nvPr>
        </p:nvSpPr>
        <p:spPr/>
        <p:txBody>
          <a:bodyPr rtlCol="0"/>
          <a:lstStyle>
            <a:lvl1pPr>
              <a:defRPr/>
            </a:lvl1pPr>
          </a:lstStyle>
          <a:p>
            <a:pPr rtl="0">
              <a:defRPr/>
            </a:pPr>
            <a:fld id="{73202697-6A17-469F-888A-81A1B8BF5A70}" type="slidenum">
              <a:rPr lang="en-GB" altLang="en-US"/>
              <a:pPr>
                <a:defRPr/>
              </a:pPr>
              <a:t>‹#›</a:t>
            </a:fld>
            <a:endParaRPr lang="en-GB" altLang="en-US"/>
          </a:p>
        </p:txBody>
      </p:sp>
    </p:spTree>
    <p:extLst>
      <p:ext uri="{BB962C8B-B14F-4D97-AF65-F5344CB8AC3E}">
        <p14:creationId xmlns:p14="http://schemas.microsoft.com/office/powerpoint/2010/main" val="324557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cy-gb"/>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4" name="Content Placeholder 3"/>
          <p:cNvSpPr>
            <a:spLocks noGrp="1"/>
          </p:cNvSpPr>
          <p:nvPr>
            <p:ph sz="half" idx="2"/>
          </p:nvPr>
        </p:nvSpPr>
        <p:spPr>
          <a:xfrm>
            <a:off x="342900" y="3141486"/>
            <a:ext cx="3030141" cy="5707416"/>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5" name="Text Placeholder 4"/>
          <p:cNvSpPr>
            <a:spLocks noGrp="1"/>
          </p:cNvSpPr>
          <p:nvPr>
            <p:ph type="body" sz="quarter" idx="3"/>
          </p:nvPr>
        </p:nvSpPr>
        <p:spPr>
          <a:xfrm>
            <a:off x="3483769" y="2217385"/>
            <a:ext cx="3031331" cy="924101"/>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6" name="Content Placeholder 5"/>
          <p:cNvSpPr>
            <a:spLocks noGrp="1"/>
          </p:cNvSpPr>
          <p:nvPr>
            <p:ph sz="quarter" idx="4"/>
          </p:nvPr>
        </p:nvSpPr>
        <p:spPr>
          <a:xfrm>
            <a:off x="3483769" y="3141486"/>
            <a:ext cx="3031331" cy="5707416"/>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7" name="Date Placeholder 3">
            <a:extLst>
              <a:ext uri="{FF2B5EF4-FFF2-40B4-BE49-F238E27FC236}">
                <a16:creationId xmlns:a16="http://schemas.microsoft.com/office/drawing/2014/main" id="{3594DA73-5FFC-4302-8266-781E7948E720}"/>
              </a:ext>
            </a:extLst>
          </p:cNvPr>
          <p:cNvSpPr>
            <a:spLocks noGrp="1"/>
          </p:cNvSpPr>
          <p:nvPr>
            <p:ph type="dt" sz="half" idx="10"/>
          </p:nvPr>
        </p:nvSpPr>
        <p:spPr/>
        <p:txBody>
          <a:bodyPr rtlCol="0"/>
          <a:lstStyle>
            <a:lvl1pPr>
              <a:defRPr/>
            </a:lvl1pPr>
          </a:lstStyle>
          <a:p>
            <a:pPr rtl="0">
              <a:defRPr/>
            </a:pPr>
            <a:fld id="{DD825560-51A4-4BED-8809-9F736B151A84}" type="datetimeFigureOut">
              <a:rPr lang="en-GB"/>
              <a:pPr rtl="0">
                <a:defRPr/>
              </a:pPr>
              <a:t>16/08/2022</a:t>
            </a:fld>
            <a:endParaRPr lang="en-GB"/>
          </a:p>
        </p:txBody>
      </p:sp>
      <p:sp>
        <p:nvSpPr>
          <p:cNvPr id="8" name="Footer Placeholder 4">
            <a:extLst>
              <a:ext uri="{FF2B5EF4-FFF2-40B4-BE49-F238E27FC236}">
                <a16:creationId xmlns:a16="http://schemas.microsoft.com/office/drawing/2014/main" id="{69DFD2C6-A2F9-4382-B67D-1107B6FA5D53}"/>
              </a:ext>
            </a:extLst>
          </p:cNvPr>
          <p:cNvSpPr>
            <a:spLocks noGrp="1"/>
          </p:cNvSpPr>
          <p:nvPr>
            <p:ph type="ftr" sz="quarter" idx="11"/>
          </p:nvPr>
        </p:nvSpPr>
        <p:spPr/>
        <p:txBody>
          <a:bodyPr rtlCol="0"/>
          <a:lstStyle>
            <a:lvl1pPr>
              <a:defRPr/>
            </a:lvl1pPr>
          </a:lstStyle>
          <a:p>
            <a:pPr rtl="0">
              <a:defRPr/>
            </a:pPr>
            <a:endParaRPr lang="en-GB"/>
          </a:p>
        </p:txBody>
      </p:sp>
      <p:sp>
        <p:nvSpPr>
          <p:cNvPr id="9" name="Slide Number Placeholder 5">
            <a:extLst>
              <a:ext uri="{FF2B5EF4-FFF2-40B4-BE49-F238E27FC236}">
                <a16:creationId xmlns:a16="http://schemas.microsoft.com/office/drawing/2014/main" id="{0A55FE70-DA11-48EE-8E6E-3B7B7A31AF5E}"/>
              </a:ext>
            </a:extLst>
          </p:cNvPr>
          <p:cNvSpPr>
            <a:spLocks noGrp="1"/>
          </p:cNvSpPr>
          <p:nvPr>
            <p:ph type="sldNum" sz="quarter" idx="12"/>
          </p:nvPr>
        </p:nvSpPr>
        <p:spPr/>
        <p:txBody>
          <a:bodyPr rtlCol="0"/>
          <a:lstStyle>
            <a:lvl1pPr>
              <a:defRPr/>
            </a:lvl1pPr>
          </a:lstStyle>
          <a:p>
            <a:pPr rtl="0">
              <a:defRPr/>
            </a:pPr>
            <a:fld id="{69C95B6B-D4BC-4E48-8EAD-E074FF05E830}" type="slidenum">
              <a:rPr lang="en-GB" altLang="en-US"/>
              <a:pPr>
                <a:defRPr/>
              </a:pPr>
              <a:t>‹#›</a:t>
            </a:fld>
            <a:endParaRPr lang="en-GB" altLang="en-US"/>
          </a:p>
        </p:txBody>
      </p:sp>
    </p:spTree>
    <p:extLst>
      <p:ext uri="{BB962C8B-B14F-4D97-AF65-F5344CB8AC3E}">
        <p14:creationId xmlns:p14="http://schemas.microsoft.com/office/powerpoint/2010/main" val="241666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GB"/>
          </a:p>
        </p:txBody>
      </p:sp>
      <p:sp>
        <p:nvSpPr>
          <p:cNvPr id="3" name="Date Placeholder 3">
            <a:extLst>
              <a:ext uri="{FF2B5EF4-FFF2-40B4-BE49-F238E27FC236}">
                <a16:creationId xmlns:a16="http://schemas.microsoft.com/office/drawing/2014/main" id="{B5C6D774-8D09-4A85-870B-84B26534889E}"/>
              </a:ext>
            </a:extLst>
          </p:cNvPr>
          <p:cNvSpPr>
            <a:spLocks noGrp="1"/>
          </p:cNvSpPr>
          <p:nvPr>
            <p:ph type="dt" sz="half" idx="10"/>
          </p:nvPr>
        </p:nvSpPr>
        <p:spPr/>
        <p:txBody>
          <a:bodyPr rtlCol="0"/>
          <a:lstStyle>
            <a:lvl1pPr>
              <a:defRPr/>
            </a:lvl1pPr>
          </a:lstStyle>
          <a:p>
            <a:pPr rtl="0">
              <a:defRPr/>
            </a:pPr>
            <a:fld id="{78E29C77-4E1D-4E8B-9A15-472AE06DDA43}" type="datetimeFigureOut">
              <a:rPr lang="en-GB"/>
              <a:pPr rtl="0">
                <a:defRPr/>
              </a:pPr>
              <a:t>16/08/2022</a:t>
            </a:fld>
            <a:endParaRPr lang="en-GB"/>
          </a:p>
        </p:txBody>
      </p:sp>
      <p:sp>
        <p:nvSpPr>
          <p:cNvPr id="4" name="Footer Placeholder 4">
            <a:extLst>
              <a:ext uri="{FF2B5EF4-FFF2-40B4-BE49-F238E27FC236}">
                <a16:creationId xmlns:a16="http://schemas.microsoft.com/office/drawing/2014/main" id="{A15F0210-33E2-4AF0-9D1B-94B0931E2FAC}"/>
              </a:ext>
            </a:extLst>
          </p:cNvPr>
          <p:cNvSpPr>
            <a:spLocks noGrp="1"/>
          </p:cNvSpPr>
          <p:nvPr>
            <p:ph type="ftr" sz="quarter" idx="11"/>
          </p:nvPr>
        </p:nvSpPr>
        <p:spPr/>
        <p:txBody>
          <a:bodyPr rtlCol="0"/>
          <a:lstStyle>
            <a:lvl1pPr>
              <a:defRPr/>
            </a:lvl1pPr>
          </a:lstStyle>
          <a:p>
            <a:pPr rtl="0">
              <a:defRPr/>
            </a:pPr>
            <a:endParaRPr lang="en-GB"/>
          </a:p>
        </p:txBody>
      </p:sp>
      <p:sp>
        <p:nvSpPr>
          <p:cNvPr id="5" name="Slide Number Placeholder 5">
            <a:extLst>
              <a:ext uri="{FF2B5EF4-FFF2-40B4-BE49-F238E27FC236}">
                <a16:creationId xmlns:a16="http://schemas.microsoft.com/office/drawing/2014/main" id="{9D63B43E-55E0-47BC-8927-FCF327D6C98B}"/>
              </a:ext>
            </a:extLst>
          </p:cNvPr>
          <p:cNvSpPr>
            <a:spLocks noGrp="1"/>
          </p:cNvSpPr>
          <p:nvPr>
            <p:ph type="sldNum" sz="quarter" idx="12"/>
          </p:nvPr>
        </p:nvSpPr>
        <p:spPr/>
        <p:txBody>
          <a:bodyPr rtlCol="0"/>
          <a:lstStyle>
            <a:lvl1pPr>
              <a:defRPr/>
            </a:lvl1pPr>
          </a:lstStyle>
          <a:p>
            <a:pPr rtl="0">
              <a:defRPr/>
            </a:pPr>
            <a:fld id="{D881EA13-C4E2-4E1C-81DB-94A6AB85C75C}" type="slidenum">
              <a:rPr lang="en-GB" altLang="en-US"/>
              <a:pPr>
                <a:defRPr/>
              </a:pPr>
              <a:t>‹#›</a:t>
            </a:fld>
            <a:endParaRPr lang="en-GB" altLang="en-US"/>
          </a:p>
        </p:txBody>
      </p:sp>
    </p:spTree>
    <p:extLst>
      <p:ext uri="{BB962C8B-B14F-4D97-AF65-F5344CB8AC3E}">
        <p14:creationId xmlns:p14="http://schemas.microsoft.com/office/powerpoint/2010/main" val="386980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8C437-E74F-4B9F-A45E-5B346C1462F1}"/>
              </a:ext>
            </a:extLst>
          </p:cNvPr>
          <p:cNvSpPr>
            <a:spLocks noGrp="1"/>
          </p:cNvSpPr>
          <p:nvPr>
            <p:ph type="dt" sz="half" idx="10"/>
          </p:nvPr>
        </p:nvSpPr>
        <p:spPr/>
        <p:txBody>
          <a:bodyPr rtlCol="0"/>
          <a:lstStyle>
            <a:lvl1pPr>
              <a:defRPr/>
            </a:lvl1pPr>
          </a:lstStyle>
          <a:p>
            <a:pPr rtl="0">
              <a:defRPr/>
            </a:pPr>
            <a:fld id="{AADCFD3B-B566-48E0-9670-DF02C70245D1}" type="datetimeFigureOut">
              <a:rPr lang="en-GB"/>
              <a:pPr rtl="0">
                <a:defRPr/>
              </a:pPr>
              <a:t>16/08/2022</a:t>
            </a:fld>
            <a:endParaRPr lang="en-GB"/>
          </a:p>
        </p:txBody>
      </p:sp>
      <p:sp>
        <p:nvSpPr>
          <p:cNvPr id="3" name="Footer Placeholder 4">
            <a:extLst>
              <a:ext uri="{FF2B5EF4-FFF2-40B4-BE49-F238E27FC236}">
                <a16:creationId xmlns:a16="http://schemas.microsoft.com/office/drawing/2014/main" id="{E93E1C7A-EA60-4A68-903A-094351FDC82D}"/>
              </a:ext>
            </a:extLst>
          </p:cNvPr>
          <p:cNvSpPr>
            <a:spLocks noGrp="1"/>
          </p:cNvSpPr>
          <p:nvPr>
            <p:ph type="ftr" sz="quarter" idx="11"/>
          </p:nvPr>
        </p:nvSpPr>
        <p:spPr/>
        <p:txBody>
          <a:bodyPr rtlCol="0"/>
          <a:lstStyle>
            <a:lvl1pPr>
              <a:defRPr/>
            </a:lvl1pPr>
          </a:lstStyle>
          <a:p>
            <a:pPr rtl="0">
              <a:defRPr/>
            </a:pPr>
            <a:endParaRPr lang="en-GB"/>
          </a:p>
        </p:txBody>
      </p:sp>
      <p:sp>
        <p:nvSpPr>
          <p:cNvPr id="4" name="Slide Number Placeholder 5">
            <a:extLst>
              <a:ext uri="{FF2B5EF4-FFF2-40B4-BE49-F238E27FC236}">
                <a16:creationId xmlns:a16="http://schemas.microsoft.com/office/drawing/2014/main" id="{21EBA74C-068C-4846-B950-9A01416032D8}"/>
              </a:ext>
            </a:extLst>
          </p:cNvPr>
          <p:cNvSpPr>
            <a:spLocks noGrp="1"/>
          </p:cNvSpPr>
          <p:nvPr>
            <p:ph type="sldNum" sz="quarter" idx="12"/>
          </p:nvPr>
        </p:nvSpPr>
        <p:spPr/>
        <p:txBody>
          <a:bodyPr rtlCol="0"/>
          <a:lstStyle>
            <a:lvl1pPr>
              <a:defRPr/>
            </a:lvl1pPr>
          </a:lstStyle>
          <a:p>
            <a:pPr rtl="0">
              <a:defRPr/>
            </a:pPr>
            <a:fld id="{69B70648-0691-4A90-9D9D-FF8D9B457891}" type="slidenum">
              <a:rPr lang="en-GB" altLang="en-US"/>
              <a:pPr>
                <a:defRPr/>
              </a:pPr>
              <a:t>‹#›</a:t>
            </a:fld>
            <a:endParaRPr lang="en-GB" altLang="en-US"/>
          </a:p>
        </p:txBody>
      </p:sp>
    </p:spTree>
    <p:extLst>
      <p:ext uri="{BB962C8B-B14F-4D97-AF65-F5344CB8AC3E}">
        <p14:creationId xmlns:p14="http://schemas.microsoft.com/office/powerpoint/2010/main" val="223821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rtlCol="0" anchor="b"/>
          <a:lstStyle>
            <a:lvl1pPr algn="l">
              <a:defRPr sz="2000" b="1"/>
            </a:lvl1pPr>
          </a:lstStyle>
          <a:p>
            <a:pPr rtl="0"/>
            <a:r>
              <a:rPr lang="cy-gb"/>
              <a:t>Click to edit Master title style</a:t>
            </a:r>
            <a:endParaRPr lang="en-GB"/>
          </a:p>
        </p:txBody>
      </p:sp>
      <p:sp>
        <p:nvSpPr>
          <p:cNvPr id="3" name="Content Placeholder 2"/>
          <p:cNvSpPr>
            <a:spLocks noGrp="1"/>
          </p:cNvSpPr>
          <p:nvPr>
            <p:ph idx="1"/>
          </p:nvPr>
        </p:nvSpPr>
        <p:spPr>
          <a:xfrm>
            <a:off x="2681287" y="394406"/>
            <a:ext cx="3833813" cy="8454497"/>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4" name="Text Placeholder 3"/>
          <p:cNvSpPr>
            <a:spLocks noGrp="1"/>
          </p:cNvSpPr>
          <p:nvPr>
            <p:ph type="body" sz="half" idx="2"/>
          </p:nvPr>
        </p:nvSpPr>
        <p:spPr>
          <a:xfrm>
            <a:off x="342900" y="2072923"/>
            <a:ext cx="2256235" cy="6775980"/>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3">
            <a:extLst>
              <a:ext uri="{FF2B5EF4-FFF2-40B4-BE49-F238E27FC236}">
                <a16:creationId xmlns:a16="http://schemas.microsoft.com/office/drawing/2014/main" id="{671E407A-4CBF-4A85-8688-DF87F5BA9D7A}"/>
              </a:ext>
            </a:extLst>
          </p:cNvPr>
          <p:cNvSpPr>
            <a:spLocks noGrp="1"/>
          </p:cNvSpPr>
          <p:nvPr>
            <p:ph type="dt" sz="half" idx="10"/>
          </p:nvPr>
        </p:nvSpPr>
        <p:spPr/>
        <p:txBody>
          <a:bodyPr rtlCol="0"/>
          <a:lstStyle>
            <a:lvl1pPr>
              <a:defRPr/>
            </a:lvl1pPr>
          </a:lstStyle>
          <a:p>
            <a:pPr rtl="0">
              <a:defRPr/>
            </a:pPr>
            <a:fld id="{1378B1A2-6A17-40DB-A7CE-E65736EF0A22}" type="datetimeFigureOut">
              <a:rPr lang="en-GB"/>
              <a:pPr rtl="0">
                <a:defRPr/>
              </a:pPr>
              <a:t>16/08/2022</a:t>
            </a:fld>
            <a:endParaRPr lang="en-GB"/>
          </a:p>
        </p:txBody>
      </p:sp>
      <p:sp>
        <p:nvSpPr>
          <p:cNvPr id="6" name="Footer Placeholder 4">
            <a:extLst>
              <a:ext uri="{FF2B5EF4-FFF2-40B4-BE49-F238E27FC236}">
                <a16:creationId xmlns:a16="http://schemas.microsoft.com/office/drawing/2014/main" id="{CC3E005F-91B3-4DCB-B20B-790E79E3C72C}"/>
              </a:ext>
            </a:extLst>
          </p:cNvPr>
          <p:cNvSpPr>
            <a:spLocks noGrp="1"/>
          </p:cNvSpPr>
          <p:nvPr>
            <p:ph type="ftr" sz="quarter" idx="11"/>
          </p:nvPr>
        </p:nvSpPr>
        <p:spPr/>
        <p:txBody>
          <a:bodyPr rtlCol="0"/>
          <a:lstStyle>
            <a:lvl1pPr>
              <a:defRPr/>
            </a:lvl1pPr>
          </a:lstStyle>
          <a:p>
            <a:pPr rtl="0">
              <a:defRPr/>
            </a:pPr>
            <a:endParaRPr lang="en-GB"/>
          </a:p>
        </p:txBody>
      </p:sp>
      <p:sp>
        <p:nvSpPr>
          <p:cNvPr id="7" name="Slide Number Placeholder 5">
            <a:extLst>
              <a:ext uri="{FF2B5EF4-FFF2-40B4-BE49-F238E27FC236}">
                <a16:creationId xmlns:a16="http://schemas.microsoft.com/office/drawing/2014/main" id="{8BE64C12-E149-46E2-8D9E-90028802DB68}"/>
              </a:ext>
            </a:extLst>
          </p:cNvPr>
          <p:cNvSpPr>
            <a:spLocks noGrp="1"/>
          </p:cNvSpPr>
          <p:nvPr>
            <p:ph type="sldNum" sz="quarter" idx="12"/>
          </p:nvPr>
        </p:nvSpPr>
        <p:spPr/>
        <p:txBody>
          <a:bodyPr rtlCol="0"/>
          <a:lstStyle>
            <a:lvl1pPr>
              <a:defRPr/>
            </a:lvl1pPr>
          </a:lstStyle>
          <a:p>
            <a:pPr rtl="0">
              <a:defRPr/>
            </a:pPr>
            <a:fld id="{34FB607E-E4DE-4FB8-836F-099D21073825}" type="slidenum">
              <a:rPr lang="en-GB" altLang="en-US"/>
              <a:pPr>
                <a:defRPr/>
              </a:pPr>
              <a:t>‹#›</a:t>
            </a:fld>
            <a:endParaRPr lang="en-GB" altLang="en-US"/>
          </a:p>
        </p:txBody>
      </p:sp>
    </p:spTree>
    <p:extLst>
      <p:ext uri="{BB962C8B-B14F-4D97-AF65-F5344CB8AC3E}">
        <p14:creationId xmlns:p14="http://schemas.microsoft.com/office/powerpoint/2010/main" val="277261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rtlCol="0" anchor="b"/>
          <a:lstStyle>
            <a:lvl1pPr algn="l">
              <a:defRPr sz="2000" b="1"/>
            </a:lvl1pPr>
          </a:lstStyle>
          <a:p>
            <a:pPr rtl="0"/>
            <a:r>
              <a:rPr lang="cy-gb"/>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GB" noProof="0"/>
          </a:p>
        </p:txBody>
      </p:sp>
      <p:sp>
        <p:nvSpPr>
          <p:cNvPr id="4" name="Text Placeholder 3"/>
          <p:cNvSpPr>
            <a:spLocks noGrp="1"/>
          </p:cNvSpPr>
          <p:nvPr>
            <p:ph type="body" sz="half" idx="2"/>
          </p:nvPr>
        </p:nvSpPr>
        <p:spPr>
          <a:xfrm>
            <a:off x="1344216" y="7752822"/>
            <a:ext cx="4114800" cy="1162578"/>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3">
            <a:extLst>
              <a:ext uri="{FF2B5EF4-FFF2-40B4-BE49-F238E27FC236}">
                <a16:creationId xmlns:a16="http://schemas.microsoft.com/office/drawing/2014/main" id="{8CACFF03-F3B0-44F0-9EBC-C954FC52803A}"/>
              </a:ext>
            </a:extLst>
          </p:cNvPr>
          <p:cNvSpPr>
            <a:spLocks noGrp="1"/>
          </p:cNvSpPr>
          <p:nvPr>
            <p:ph type="dt" sz="half" idx="10"/>
          </p:nvPr>
        </p:nvSpPr>
        <p:spPr/>
        <p:txBody>
          <a:bodyPr rtlCol="0"/>
          <a:lstStyle>
            <a:lvl1pPr>
              <a:defRPr/>
            </a:lvl1pPr>
          </a:lstStyle>
          <a:p>
            <a:pPr rtl="0">
              <a:defRPr/>
            </a:pPr>
            <a:fld id="{E26E8470-043E-4E05-965C-A06120A30929}" type="datetimeFigureOut">
              <a:rPr lang="en-GB"/>
              <a:pPr rtl="0">
                <a:defRPr/>
              </a:pPr>
              <a:t>16/08/2022</a:t>
            </a:fld>
            <a:endParaRPr lang="en-GB"/>
          </a:p>
        </p:txBody>
      </p:sp>
      <p:sp>
        <p:nvSpPr>
          <p:cNvPr id="6" name="Footer Placeholder 4">
            <a:extLst>
              <a:ext uri="{FF2B5EF4-FFF2-40B4-BE49-F238E27FC236}">
                <a16:creationId xmlns:a16="http://schemas.microsoft.com/office/drawing/2014/main" id="{3F79C2CF-699E-4B90-9917-9C8E057DB36B}"/>
              </a:ext>
            </a:extLst>
          </p:cNvPr>
          <p:cNvSpPr>
            <a:spLocks noGrp="1"/>
          </p:cNvSpPr>
          <p:nvPr>
            <p:ph type="ftr" sz="quarter" idx="11"/>
          </p:nvPr>
        </p:nvSpPr>
        <p:spPr/>
        <p:txBody>
          <a:bodyPr rtlCol="0"/>
          <a:lstStyle>
            <a:lvl1pPr>
              <a:defRPr/>
            </a:lvl1pPr>
          </a:lstStyle>
          <a:p>
            <a:pPr rtl="0">
              <a:defRPr/>
            </a:pPr>
            <a:endParaRPr lang="en-GB"/>
          </a:p>
        </p:txBody>
      </p:sp>
      <p:sp>
        <p:nvSpPr>
          <p:cNvPr id="7" name="Slide Number Placeholder 5">
            <a:extLst>
              <a:ext uri="{FF2B5EF4-FFF2-40B4-BE49-F238E27FC236}">
                <a16:creationId xmlns:a16="http://schemas.microsoft.com/office/drawing/2014/main" id="{B6D24C84-1AC2-425D-86CD-0B58955E27FD}"/>
              </a:ext>
            </a:extLst>
          </p:cNvPr>
          <p:cNvSpPr>
            <a:spLocks noGrp="1"/>
          </p:cNvSpPr>
          <p:nvPr>
            <p:ph type="sldNum" sz="quarter" idx="12"/>
          </p:nvPr>
        </p:nvSpPr>
        <p:spPr/>
        <p:txBody>
          <a:bodyPr rtlCol="0"/>
          <a:lstStyle>
            <a:lvl1pPr>
              <a:defRPr/>
            </a:lvl1pPr>
          </a:lstStyle>
          <a:p>
            <a:pPr rtl="0">
              <a:defRPr/>
            </a:pPr>
            <a:fld id="{4E33D182-EE4B-45E1-B845-D26380B31814}" type="slidenum">
              <a:rPr lang="en-GB" altLang="en-US"/>
              <a:pPr>
                <a:defRPr/>
              </a:pPr>
              <a:t>‹#›</a:t>
            </a:fld>
            <a:endParaRPr lang="en-GB" altLang="en-US"/>
          </a:p>
        </p:txBody>
      </p:sp>
    </p:spTree>
    <p:extLst>
      <p:ext uri="{BB962C8B-B14F-4D97-AF65-F5344CB8AC3E}">
        <p14:creationId xmlns:p14="http://schemas.microsoft.com/office/powerpoint/2010/main" val="87301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C30841-6190-4CBB-B281-6DD55C58921A}"/>
              </a:ext>
            </a:extLst>
          </p:cNvPr>
          <p:cNvSpPr>
            <a:spLocks noGrp="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cy-gb"/>
              <a:t>Click to edit Master title style</a:t>
            </a:r>
            <a:endParaRPr lang="en-GB" altLang="en-US"/>
          </a:p>
        </p:txBody>
      </p:sp>
      <p:sp>
        <p:nvSpPr>
          <p:cNvPr id="1027" name="Text Placeholder 2">
            <a:extLst>
              <a:ext uri="{FF2B5EF4-FFF2-40B4-BE49-F238E27FC236}">
                <a16:creationId xmlns:a16="http://schemas.microsoft.com/office/drawing/2014/main" id="{A68AB190-E343-4898-AA98-DCAD6EDF8A0C}"/>
              </a:ext>
            </a:extLst>
          </p:cNvPr>
          <p:cNvSpPr>
            <a:spLocks noGrp="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ltLang="en-US"/>
          </a:p>
        </p:txBody>
      </p:sp>
      <p:sp>
        <p:nvSpPr>
          <p:cNvPr id="4" name="Date Placeholder 3">
            <a:extLst>
              <a:ext uri="{FF2B5EF4-FFF2-40B4-BE49-F238E27FC236}">
                <a16:creationId xmlns:a16="http://schemas.microsoft.com/office/drawing/2014/main" id="{E4815440-9C89-4EB4-8B28-20742072D705}"/>
              </a:ext>
            </a:extLst>
          </p:cNvPr>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rtl="0">
              <a:defRPr/>
            </a:pPr>
            <a:fld id="{E3ABBA18-B039-4E22-9DD2-3222FD57DF06}" type="datetimeFigureOut">
              <a:rPr lang="en-GB"/>
              <a:pPr rtl="0">
                <a:defRPr/>
              </a:pPr>
              <a:t>16/08/2022</a:t>
            </a:fld>
            <a:endParaRPr lang="en-GB"/>
          </a:p>
        </p:txBody>
      </p:sp>
      <p:sp>
        <p:nvSpPr>
          <p:cNvPr id="5" name="Footer Placeholder 4">
            <a:extLst>
              <a:ext uri="{FF2B5EF4-FFF2-40B4-BE49-F238E27FC236}">
                <a16:creationId xmlns:a16="http://schemas.microsoft.com/office/drawing/2014/main" id="{7DDD17BD-21CC-4D00-9EF0-D25B4EE94B03}"/>
              </a:ext>
            </a:extLst>
          </p:cNvPr>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rtl="0">
              <a:defRPr/>
            </a:pPr>
            <a:endParaRPr lang="en-GB"/>
          </a:p>
        </p:txBody>
      </p:sp>
      <p:sp>
        <p:nvSpPr>
          <p:cNvPr id="6" name="Slide Number Placeholder 5">
            <a:extLst>
              <a:ext uri="{FF2B5EF4-FFF2-40B4-BE49-F238E27FC236}">
                <a16:creationId xmlns:a16="http://schemas.microsoft.com/office/drawing/2014/main" id="{74ACD7C1-485E-463C-B4B6-E4E93F3EB4B4}"/>
              </a:ext>
            </a:extLst>
          </p:cNvPr>
          <p:cNvSpPr>
            <a:spLocks noGrp="1"/>
          </p:cNvSpPr>
          <p:nvPr>
            <p:ph type="sldNum" sz="quarter" idx="4"/>
          </p:nvPr>
        </p:nvSpPr>
        <p:spPr>
          <a:xfrm>
            <a:off x="4914900" y="9182100"/>
            <a:ext cx="1600200" cy="527050"/>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rtl="0">
              <a:defRPr/>
            </a:pPr>
            <a:fld id="{7AB37C64-5BF0-4916-B0F5-802E8BB6DCE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9" name="Group 41">
            <a:extLst>
              <a:ext uri="{FF2B5EF4-FFF2-40B4-BE49-F238E27FC236}">
                <a16:creationId xmlns:a16="http://schemas.microsoft.com/office/drawing/2014/main" id="{26C9EC83-4AC4-486E-B3CD-6322C82DE077}"/>
              </a:ext>
            </a:extLst>
          </p:cNvPr>
          <p:cNvGrpSpPr>
            <a:grpSpLocks/>
          </p:cNvGrpSpPr>
          <p:nvPr/>
        </p:nvGrpSpPr>
        <p:grpSpPr bwMode="auto">
          <a:xfrm>
            <a:off x="113400" y="105600"/>
            <a:ext cx="6631200" cy="1875600"/>
            <a:chOff x="-47726" y="-45661"/>
            <a:chExt cx="6984840" cy="2117959"/>
          </a:xfrm>
          <a:solidFill>
            <a:srgbClr val="178ED5"/>
          </a:solidFill>
        </p:grpSpPr>
        <p:sp>
          <p:nvSpPr>
            <p:cNvPr id="2065" name="object 2">
              <a:extLst>
                <a:ext uri="{FF2B5EF4-FFF2-40B4-BE49-F238E27FC236}">
                  <a16:creationId xmlns:a16="http://schemas.microsoft.com/office/drawing/2014/main" id="{5D8588C4-1449-4E17-B453-1CCBBCC19BF9}"/>
                </a:ext>
              </a:extLst>
            </p:cNvPr>
            <p:cNvSpPr>
              <a:spLocks/>
            </p:cNvSpPr>
            <p:nvPr/>
          </p:nvSpPr>
          <p:spPr bwMode="auto">
            <a:xfrm>
              <a:off x="-47726" y="-45661"/>
              <a:ext cx="6984840" cy="2117959"/>
            </a:xfrm>
            <a:custGeom>
              <a:avLst/>
              <a:gdLst>
                <a:gd name="T0" fmla="*/ 6047242 w 6858000"/>
                <a:gd name="T1" fmla="*/ 0 h 1866900"/>
                <a:gd name="T2" fmla="*/ 208120 w 6858000"/>
                <a:gd name="T3" fmla="*/ 0 h 1866900"/>
                <a:gd name="T4" fmla="*/ 191050 w 6858000"/>
                <a:gd name="T5" fmla="*/ 359 h 1866900"/>
                <a:gd name="T6" fmla="*/ 142339 w 6858000"/>
                <a:gd name="T7" fmla="*/ 5520 h 1866900"/>
                <a:gd name="T8" fmla="*/ 98492 w 6858000"/>
                <a:gd name="T9" fmla="*/ 16221 h 1866900"/>
                <a:gd name="T10" fmla="*/ 60958 w 6858000"/>
                <a:gd name="T11" fmla="*/ 31712 h 1866900"/>
                <a:gd name="T12" fmla="*/ 31181 w 6858000"/>
                <a:gd name="T13" fmla="*/ 51247 h 1866900"/>
                <a:gd name="T14" fmla="*/ 10609 w 6858000"/>
                <a:gd name="T15" fmla="*/ 74068 h 1866900"/>
                <a:gd name="T16" fmla="*/ 690 w 6858000"/>
                <a:gd name="T17" fmla="*/ 99427 h 1866900"/>
                <a:gd name="T18" fmla="*/ 0 w 6858000"/>
                <a:gd name="T19" fmla="*/ 108317 h 1866900"/>
                <a:gd name="T20" fmla="*/ 0 w 6858000"/>
                <a:gd name="T21" fmla="*/ 777745 h 1866900"/>
                <a:gd name="T22" fmla="*/ 690 w 6858000"/>
                <a:gd name="T23" fmla="*/ 786633 h 1866900"/>
                <a:gd name="T24" fmla="*/ 2724 w 6858000"/>
                <a:gd name="T25" fmla="*/ 795323 h 1866900"/>
                <a:gd name="T26" fmla="*/ 16355 w 6858000"/>
                <a:gd name="T27" fmla="*/ 819922 h 1866900"/>
                <a:gd name="T28" fmla="*/ 40154 w 6858000"/>
                <a:gd name="T29" fmla="*/ 841729 h 1866900"/>
                <a:gd name="T30" fmla="*/ 72678 w 6858000"/>
                <a:gd name="T31" fmla="*/ 859998 h 1866900"/>
                <a:gd name="T32" fmla="*/ 112475 w 6858000"/>
                <a:gd name="T33" fmla="*/ 873978 h 1866900"/>
                <a:gd name="T34" fmla="*/ 158107 w 6858000"/>
                <a:gd name="T35" fmla="*/ 882916 h 1866900"/>
                <a:gd name="T36" fmla="*/ 208120 w 6858000"/>
                <a:gd name="T37" fmla="*/ 886063 h 1866900"/>
                <a:gd name="T38" fmla="*/ 6047242 w 6858000"/>
                <a:gd name="T39" fmla="*/ 886063 h 1866900"/>
                <a:gd name="T40" fmla="*/ 6097286 w 6858000"/>
                <a:gd name="T41" fmla="*/ 882916 h 1866900"/>
                <a:gd name="T42" fmla="*/ 6142933 w 6858000"/>
                <a:gd name="T43" fmla="*/ 873978 h 1866900"/>
                <a:gd name="T44" fmla="*/ 6182738 w 6858000"/>
                <a:gd name="T45" fmla="*/ 859998 h 1866900"/>
                <a:gd name="T46" fmla="*/ 6215261 w 6858000"/>
                <a:gd name="T47" fmla="*/ 841729 h 1866900"/>
                <a:gd name="T48" fmla="*/ 6239056 w 6858000"/>
                <a:gd name="T49" fmla="*/ 819922 h 1866900"/>
                <a:gd name="T50" fmla="*/ 6252684 w 6858000"/>
                <a:gd name="T51" fmla="*/ 795323 h 1866900"/>
                <a:gd name="T52" fmla="*/ 6255408 w 6858000"/>
                <a:gd name="T53" fmla="*/ 777745 h 1866900"/>
                <a:gd name="T54" fmla="*/ 6255408 w 6858000"/>
                <a:gd name="T55" fmla="*/ 108317 h 1866900"/>
                <a:gd name="T56" fmla="*/ 6249360 w 6858000"/>
                <a:gd name="T57" fmla="*/ 82276 h 1866900"/>
                <a:gd name="T58" fmla="*/ 6232182 w 6858000"/>
                <a:gd name="T59" fmla="*/ 58524 h 1866900"/>
                <a:gd name="T60" fmla="*/ 6205318 w 6858000"/>
                <a:gd name="T61" fmla="*/ 37812 h 1866900"/>
                <a:gd name="T62" fmla="*/ 6170208 w 6858000"/>
                <a:gd name="T63" fmla="*/ 20890 h 1866900"/>
                <a:gd name="T64" fmla="*/ 6128294 w 6858000"/>
                <a:gd name="T65" fmla="*/ 8506 h 1866900"/>
                <a:gd name="T66" fmla="*/ 6081021 w 6858000"/>
                <a:gd name="T67" fmla="*/ 1416 h 1866900"/>
                <a:gd name="T68" fmla="*/ 6064322 w 6858000"/>
                <a:gd name="T69" fmla="*/ 359 h 1866900"/>
                <a:gd name="T70" fmla="*/ 6047242 w 6858000"/>
                <a:gd name="T71" fmla="*/ 0 h 18669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58000"/>
                <a:gd name="T109" fmla="*/ 0 h 1866900"/>
                <a:gd name="T110" fmla="*/ 6858000 w 6858000"/>
                <a:gd name="T111" fmla="*/ 1866900 h 18669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58000" h="1866900">
                  <a:moveTo>
                    <a:pt x="6629781" y="0"/>
                  </a:moveTo>
                  <a:lnTo>
                    <a:pt x="228168" y="0"/>
                  </a:lnTo>
                  <a:lnTo>
                    <a:pt x="209455" y="756"/>
                  </a:lnTo>
                  <a:lnTo>
                    <a:pt x="156050" y="11628"/>
                  </a:lnTo>
                  <a:lnTo>
                    <a:pt x="107979" y="34175"/>
                  </a:lnTo>
                  <a:lnTo>
                    <a:pt x="66829" y="66817"/>
                  </a:lnTo>
                  <a:lnTo>
                    <a:pt x="34185" y="107972"/>
                  </a:lnTo>
                  <a:lnTo>
                    <a:pt x="11632" y="156057"/>
                  </a:lnTo>
                  <a:lnTo>
                    <a:pt x="756" y="209492"/>
                  </a:lnTo>
                  <a:lnTo>
                    <a:pt x="0" y="228216"/>
                  </a:lnTo>
                  <a:lnTo>
                    <a:pt x="0" y="1638683"/>
                  </a:lnTo>
                  <a:lnTo>
                    <a:pt x="756" y="1657407"/>
                  </a:lnTo>
                  <a:lnTo>
                    <a:pt x="2986" y="1675716"/>
                  </a:lnTo>
                  <a:lnTo>
                    <a:pt x="17930" y="1727543"/>
                  </a:lnTo>
                  <a:lnTo>
                    <a:pt x="44023" y="1773494"/>
                  </a:lnTo>
                  <a:lnTo>
                    <a:pt x="79679" y="1811986"/>
                  </a:lnTo>
                  <a:lnTo>
                    <a:pt x="123312" y="1841439"/>
                  </a:lnTo>
                  <a:lnTo>
                    <a:pt x="173337" y="1860271"/>
                  </a:lnTo>
                  <a:lnTo>
                    <a:pt x="228168" y="1866900"/>
                  </a:lnTo>
                  <a:lnTo>
                    <a:pt x="6629781" y="1866900"/>
                  </a:lnTo>
                  <a:lnTo>
                    <a:pt x="6684647" y="1860271"/>
                  </a:lnTo>
                  <a:lnTo>
                    <a:pt x="6734691" y="1841439"/>
                  </a:lnTo>
                  <a:lnTo>
                    <a:pt x="6778331" y="1811986"/>
                  </a:lnTo>
                  <a:lnTo>
                    <a:pt x="6813986" y="1773494"/>
                  </a:lnTo>
                  <a:lnTo>
                    <a:pt x="6840075" y="1727543"/>
                  </a:lnTo>
                  <a:lnTo>
                    <a:pt x="6855014" y="1675716"/>
                  </a:lnTo>
                  <a:lnTo>
                    <a:pt x="6858000" y="1638680"/>
                  </a:lnTo>
                  <a:lnTo>
                    <a:pt x="6858000" y="228219"/>
                  </a:lnTo>
                  <a:lnTo>
                    <a:pt x="6851371" y="173352"/>
                  </a:lnTo>
                  <a:lnTo>
                    <a:pt x="6832539" y="123308"/>
                  </a:lnTo>
                  <a:lnTo>
                    <a:pt x="6803086" y="79668"/>
                  </a:lnTo>
                  <a:lnTo>
                    <a:pt x="6764594" y="44013"/>
                  </a:lnTo>
                  <a:lnTo>
                    <a:pt x="6718643" y="17924"/>
                  </a:lnTo>
                  <a:lnTo>
                    <a:pt x="6666816" y="2985"/>
                  </a:lnTo>
                  <a:lnTo>
                    <a:pt x="6648507" y="756"/>
                  </a:lnTo>
                  <a:lnTo>
                    <a:pt x="6629781" y="0"/>
                  </a:lnTo>
                </a:path>
              </a:pathLst>
            </a:custGeom>
            <a:grpFill/>
            <a:ln/>
          </p:spPr>
          <p:style>
            <a:lnRef idx="1">
              <a:schemeClr val="accent1"/>
            </a:lnRef>
            <a:fillRef idx="3">
              <a:schemeClr val="accent1"/>
            </a:fillRef>
            <a:effectRef idx="2">
              <a:schemeClr val="accent1"/>
            </a:effectRef>
            <a:fontRef idx="minor">
              <a:schemeClr val="lt1"/>
            </a:fontRef>
          </p:style>
          <p:txBody>
            <a:bodyPr lIns="0" tIns="0" rIns="0" bIns="0" rtlCol="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defRPr/>
              </a:pPr>
              <a:endParaRPr lang="en-GB" altLang="en-US" dirty="0">
                <a:solidFill>
                  <a:schemeClr val="bg1"/>
                </a:solidFill>
                <a:latin typeface="Arial" panose="020B0604020202020204" pitchFamily="34" charset="0"/>
              </a:endParaRPr>
            </a:p>
            <a:p>
              <a:pPr rtl="0">
                <a:spcBef>
                  <a:spcPct val="0"/>
                </a:spcBef>
                <a:buFontTx/>
                <a:buNone/>
                <a:defRPr/>
              </a:pPr>
              <a:r>
                <a:rPr lang="cy-gb" dirty="0">
                  <a:solidFill>
                    <a:schemeClr val="bg1"/>
                  </a:solidFill>
                  <a:latin typeface="Arial" panose="020B0604020202020204" pitchFamily="34" charset="0"/>
                </a:rPr>
                <a:t>   </a:t>
              </a:r>
            </a:p>
          </p:txBody>
        </p:sp>
        <p:sp>
          <p:nvSpPr>
            <p:cNvPr id="48" name="object 8">
              <a:extLst>
                <a:ext uri="{FF2B5EF4-FFF2-40B4-BE49-F238E27FC236}">
                  <a16:creationId xmlns:a16="http://schemas.microsoft.com/office/drawing/2014/main" id="{1D711C91-2BB1-4CCD-89A3-5E77E6407474}"/>
                </a:ext>
              </a:extLst>
            </p:cNvPr>
            <p:cNvSpPr txBox="1"/>
            <p:nvPr/>
          </p:nvSpPr>
          <p:spPr>
            <a:xfrm>
              <a:off x="1110007" y="851179"/>
              <a:ext cx="4970364" cy="757237"/>
            </a:xfrm>
            <a:prstGeom prst="rect">
              <a:avLst/>
            </a:prstGeom>
            <a:solidFill>
              <a:srgbClr val="178ED5"/>
            </a:solidFill>
            <a:ln>
              <a:solidFill>
                <a:srgbClr val="178ED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lstStyle/>
            <a:p>
              <a:pPr marL="12700" rtl="0" eaLnBrk="1" hangingPunct="1">
                <a:spcBef>
                  <a:spcPts val="20"/>
                </a:spcBef>
                <a:defRPr/>
              </a:pPr>
              <a:r>
                <a:rPr lang="cy-gb" sz="4200" b="1" spc="-10" dirty="0">
                  <a:solidFill>
                    <a:srgbClr val="FFFFFF"/>
                  </a:solidFill>
                  <a:latin typeface="Arial"/>
                  <a:cs typeface="Arial"/>
                </a:rPr>
                <a:t>Tiwtor</a:t>
              </a:r>
              <a:r>
                <a:rPr lang="cy-gb" sz="4800" b="1" spc="-10" dirty="0">
                  <a:solidFill>
                    <a:srgbClr val="FFFFFF"/>
                  </a:solidFill>
                  <a:latin typeface="Arial"/>
                  <a:cs typeface="Arial"/>
                </a:rPr>
                <a:t> </a:t>
              </a:r>
              <a:r>
                <a:rPr lang="cy-gb" sz="4200" b="1" spc="-10" dirty="0">
                  <a:solidFill>
                    <a:srgbClr val="FFFFFF"/>
                  </a:solidFill>
                  <a:latin typeface="Arial"/>
                  <a:cs typeface="Arial"/>
                </a:rPr>
                <a:t>10 munud</a:t>
              </a:r>
            </a:p>
          </p:txBody>
        </p:sp>
      </p:grpSp>
      <p:sp>
        <p:nvSpPr>
          <p:cNvPr id="10" name="TextBox 9">
            <a:extLst>
              <a:ext uri="{FF2B5EF4-FFF2-40B4-BE49-F238E27FC236}">
                <a16:creationId xmlns:a16="http://schemas.microsoft.com/office/drawing/2014/main" id="{3CD58684-7C1B-4D6A-ACD7-F8D0402BF443}"/>
              </a:ext>
            </a:extLst>
          </p:cNvPr>
          <p:cNvSpPr txBox="1"/>
          <p:nvPr/>
        </p:nvSpPr>
        <p:spPr>
          <a:xfrm>
            <a:off x="1717628" y="1673187"/>
            <a:ext cx="5329237" cy="254000"/>
          </a:xfrm>
          <a:prstGeom prst="rect">
            <a:avLst/>
          </a:prstGeom>
          <a:noFill/>
        </p:spPr>
        <p:txBody>
          <a:bodyPr rtlCol="0">
            <a:spAutoFit/>
          </a:bodyPr>
          <a:lstStyle/>
          <a:p>
            <a:pPr rtl="0" eaLnBrk="1" fontAlgn="auto" hangingPunct="1">
              <a:spcBef>
                <a:spcPts val="0"/>
              </a:spcBef>
              <a:spcAft>
                <a:spcPts val="0"/>
              </a:spcAft>
              <a:defRPr/>
            </a:pPr>
            <a:r>
              <a:rPr lang="cy-gb" sz="1050" dirty="0">
                <a:solidFill>
                  <a:schemeClr val="bg1"/>
                </a:solidFill>
                <a:latin typeface="AGBookRoundedBQ-Regular" pitchFamily="50" charset="0"/>
                <a:cs typeface="+mn-cs"/>
              </a:rPr>
              <a:t>“G</a:t>
            </a:r>
            <a:r>
              <a:rPr lang="cy-gb" sz="1000" dirty="0">
                <a:solidFill>
                  <a:schemeClr val="bg1"/>
                </a:solidFill>
                <a:latin typeface="AGBookRoundedBQ-Regular" pitchFamily="50" charset="0"/>
                <a:cs typeface="+mn-cs"/>
              </a:rPr>
              <a:t>allu o'r radd flaenaf sy'n ysbrydoli ein </a:t>
            </a:r>
            <a:r>
              <a:rPr lang="cy-gb" sz="1000" dirty="0">
                <a:solidFill>
                  <a:schemeClr val="bg1"/>
                </a:solidFill>
              </a:rPr>
              <a:t>cydweithwyr</a:t>
            </a:r>
            <a:r>
              <a:rPr lang="cy-gb" sz="1000" dirty="0">
                <a:solidFill>
                  <a:schemeClr val="bg1"/>
                </a:solidFill>
                <a:latin typeface="AGBookRoundedBQ-Regular" pitchFamily="50" charset="0"/>
                <a:cs typeface="+mn-cs"/>
              </a:rPr>
              <a:t> i ofalu am ein cwsmeriaid bob dydd</a:t>
            </a:r>
            <a:r>
              <a:rPr lang="cy-gb" sz="900" dirty="0">
                <a:solidFill>
                  <a:schemeClr val="bg1"/>
                </a:solidFill>
                <a:latin typeface="AGBookRoundedBQ-Regular" pitchFamily="50" charset="0"/>
                <a:cs typeface="+mn-cs"/>
              </a:rPr>
              <a:t>.”</a:t>
            </a:r>
          </a:p>
        </p:txBody>
      </p:sp>
      <p:sp>
        <p:nvSpPr>
          <p:cNvPr id="3076" name="TextBox 66">
            <a:extLst>
              <a:ext uri="{FF2B5EF4-FFF2-40B4-BE49-F238E27FC236}">
                <a16:creationId xmlns:a16="http://schemas.microsoft.com/office/drawing/2014/main" id="{A1709D63-FB02-4FC7-A7FB-655AAECF9002}"/>
              </a:ext>
            </a:extLst>
          </p:cNvPr>
          <p:cNvSpPr txBox="1">
            <a:spLocks noChangeArrowheads="1"/>
          </p:cNvSpPr>
          <p:nvPr/>
        </p:nvSpPr>
        <p:spPr bwMode="auto">
          <a:xfrm>
            <a:off x="341527" y="1674080"/>
            <a:ext cx="1368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eaLnBrk="1" hangingPunct="1">
              <a:spcBef>
                <a:spcPct val="0"/>
              </a:spcBef>
              <a:buFontTx/>
              <a:buNone/>
            </a:pPr>
            <a:r>
              <a:rPr lang="cy-gb" sz="1000" dirty="0">
                <a:solidFill>
                  <a:schemeClr val="bg1"/>
                </a:solidFill>
                <a:latin typeface="AGBookRoundedBQ-Medium" pitchFamily="50" charset="0"/>
              </a:rPr>
              <a:t>Tachwedd </a:t>
            </a:r>
            <a:r>
              <a:rPr lang="cy-gb" sz="1000" dirty="0">
                <a:solidFill>
                  <a:schemeClr val="bg1"/>
                </a:solidFill>
                <a:latin typeface="Arial" panose="020B0604020202020204" pitchFamily="34" charset="0"/>
              </a:rPr>
              <a:t>2013</a:t>
            </a:r>
          </a:p>
        </p:txBody>
      </p:sp>
      <p:sp>
        <p:nvSpPr>
          <p:cNvPr id="3077" name="TextBox 16">
            <a:extLst>
              <a:ext uri="{FF2B5EF4-FFF2-40B4-BE49-F238E27FC236}">
                <a16:creationId xmlns:a16="http://schemas.microsoft.com/office/drawing/2014/main" id="{76737E82-5C5C-48B5-8D2A-DCEDED1736BF}"/>
              </a:ext>
            </a:extLst>
          </p:cNvPr>
          <p:cNvSpPr txBox="1">
            <a:spLocks noChangeArrowheads="1"/>
          </p:cNvSpPr>
          <p:nvPr/>
        </p:nvSpPr>
        <p:spPr bwMode="auto">
          <a:xfrm>
            <a:off x="142131" y="3850152"/>
            <a:ext cx="349358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eaLnBrk="1" hangingPunct="1">
              <a:spcBef>
                <a:spcPct val="0"/>
              </a:spcBef>
              <a:buFontTx/>
              <a:buNone/>
            </a:pPr>
            <a:r>
              <a:rPr lang="cy-gb" sz="1200" dirty="0">
                <a:latin typeface="Arial" panose="020B0604020202020204" pitchFamily="34" charset="0"/>
              </a:rPr>
              <a:t>Rydym yn byw mewn byd aflonydd llawn newid ac mae gweithgareddau cyflym yn effeithio ar ein bywydau gwaith, ein swyddi a'n bywyd cartref.  Gyda hynny, daw galwadau cynyddol </a:t>
            </a:r>
            <a:br>
              <a:rPr lang="cy-gb" sz="1200" dirty="0">
                <a:latin typeface="Arial" panose="020B0604020202020204" pitchFamily="34" charset="0"/>
              </a:rPr>
            </a:br>
            <a:r>
              <a:rPr lang="cy-gb" sz="1200" dirty="0">
                <a:latin typeface="Arial" panose="020B0604020202020204" pitchFamily="34" charset="0"/>
              </a:rPr>
              <a:t>a disgwyliadau uwch ar bob un ohonom i wneud mwy a pharhau i berfformio'n dda. Bydd adegau pan na fydd gennym unrhyw reolaeth dros y newidiadau sy'n digwydd i ni na'r rhai yr ydym yn eu harwain. </a:t>
            </a:r>
          </a:p>
          <a:p>
            <a:pPr rtl="0" eaLnBrk="1" hangingPunct="1">
              <a:spcBef>
                <a:spcPct val="0"/>
              </a:spcBef>
              <a:buFontTx/>
              <a:buNone/>
            </a:pPr>
            <a:endParaRPr lang="cy-gb" sz="1000" dirty="0">
              <a:latin typeface="Arial" panose="020B0604020202020204" pitchFamily="34" charset="0"/>
            </a:endParaRPr>
          </a:p>
          <a:p>
            <a:pPr rtl="0" eaLnBrk="1" hangingPunct="1">
              <a:spcBef>
                <a:spcPct val="0"/>
              </a:spcBef>
              <a:buFontTx/>
              <a:buNone/>
            </a:pPr>
            <a:r>
              <a:rPr lang="cy-gb" sz="1200" dirty="0">
                <a:latin typeface="Arial" panose="020B0604020202020204" pitchFamily="34" charset="0"/>
              </a:rPr>
              <a:t>Wedi dweud hynny, mae gennych ddewis ynglŷn â’r ffordd rydych yn ymateb i’r newidiadau hynny.  Mae bod yn fwy gwydn a gallu rheoli pethau yn sgil bwysig.  Bydd unigolion sy’n gallu aros yn gadarnhaol, ac sydd ag agwedd addasadwy ar fywyd yn perfformio'n dda yng nghanol y newid cyson hwn. Dyna yw gwytnwch. </a:t>
            </a:r>
          </a:p>
        </p:txBody>
      </p:sp>
      <p:sp>
        <p:nvSpPr>
          <p:cNvPr id="3079" name="Rectangle 20">
            <a:extLst>
              <a:ext uri="{FF2B5EF4-FFF2-40B4-BE49-F238E27FC236}">
                <a16:creationId xmlns:a16="http://schemas.microsoft.com/office/drawing/2014/main" id="{6A867026-B019-4F5B-8AA9-BF5833B11FE1}"/>
              </a:ext>
            </a:extLst>
          </p:cNvPr>
          <p:cNvSpPr>
            <a:spLocks noChangeArrowheads="1"/>
          </p:cNvSpPr>
          <p:nvPr/>
        </p:nvSpPr>
        <p:spPr bwMode="auto">
          <a:xfrm>
            <a:off x="142875" y="52959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eaLnBrk="1" hangingPunct="1">
              <a:spcBef>
                <a:spcPct val="0"/>
              </a:spcBef>
              <a:buFontTx/>
              <a:buNone/>
            </a:pPr>
            <a:r>
              <a:rPr lang="cy-gb" sz="1000">
                <a:latin typeface="Arial" panose="020B0604020202020204" pitchFamily="34" charset="0"/>
              </a:rPr>
              <a:t>  </a:t>
            </a:r>
          </a:p>
          <a:p>
            <a:pPr rtl="0" eaLnBrk="1" hangingPunct="1">
              <a:spcBef>
                <a:spcPct val="0"/>
              </a:spcBef>
              <a:buFontTx/>
              <a:buNone/>
            </a:pPr>
            <a:endParaRPr lang="en-GB" altLang="en-US" sz="1000">
              <a:latin typeface="Arial" panose="020B0604020202020204" pitchFamily="34" charset="0"/>
            </a:endParaRPr>
          </a:p>
          <a:p>
            <a:pPr rtl="0" eaLnBrk="1" hangingPunct="1">
              <a:spcBef>
                <a:spcPct val="0"/>
              </a:spcBef>
              <a:buFontTx/>
              <a:buNone/>
            </a:pPr>
            <a:endParaRPr lang="en-GB" altLang="en-US" sz="1000">
              <a:latin typeface="Arial" panose="020B0604020202020204" pitchFamily="34" charset="0"/>
            </a:endParaRPr>
          </a:p>
          <a:p>
            <a:pPr rtl="0" eaLnBrk="1" hangingPunct="1">
              <a:spcBef>
                <a:spcPct val="0"/>
              </a:spcBef>
              <a:buFontTx/>
              <a:buNone/>
            </a:pPr>
            <a:endParaRPr lang="en-GB" altLang="en-US" sz="1000">
              <a:latin typeface="Arial" panose="020B0604020202020204" pitchFamily="34" charset="0"/>
            </a:endParaRPr>
          </a:p>
        </p:txBody>
      </p:sp>
      <p:sp>
        <p:nvSpPr>
          <p:cNvPr id="3080" name="Rectangle 41">
            <a:extLst>
              <a:ext uri="{FF2B5EF4-FFF2-40B4-BE49-F238E27FC236}">
                <a16:creationId xmlns:a16="http://schemas.microsoft.com/office/drawing/2014/main" id="{8B87F591-8B5B-4AFE-8446-B3DC9B2D30D1}"/>
              </a:ext>
            </a:extLst>
          </p:cNvPr>
          <p:cNvSpPr>
            <a:spLocks noChangeArrowheads="1"/>
          </p:cNvSpPr>
          <p:nvPr/>
        </p:nvSpPr>
        <p:spPr bwMode="auto">
          <a:xfrm>
            <a:off x="3429000" y="8031163"/>
            <a:ext cx="3240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endParaRPr lang="en-US" altLang="en-US" sz="1000">
              <a:latin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30BFA9A-E8D7-4C78-B9C7-01FF33A2DDF0}"/>
              </a:ext>
            </a:extLst>
          </p:cNvPr>
          <p:cNvSpPr txBox="1"/>
          <p:nvPr/>
        </p:nvSpPr>
        <p:spPr>
          <a:xfrm>
            <a:off x="3571875" y="3873500"/>
            <a:ext cx="3068638" cy="569913"/>
          </a:xfrm>
          <a:prstGeom prst="rect">
            <a:avLst/>
          </a:prstGeom>
          <a:noFill/>
        </p:spPr>
        <p:txBody>
          <a:bodyPr rtlCol="0">
            <a:spAutoFit/>
          </a:bodyPr>
          <a:lstStyle/>
          <a:p>
            <a:pPr rtl="0">
              <a:defRPr/>
            </a:pPr>
            <a:endParaRPr lang="en-GB" sz="1050" b="1" dirty="0"/>
          </a:p>
          <a:p>
            <a:pPr rtl="0">
              <a:defRPr/>
            </a:pPr>
            <a:endParaRPr lang="en-GB" sz="1050" b="1" dirty="0"/>
          </a:p>
          <a:p>
            <a:pPr rtl="0">
              <a:defRPr/>
            </a:pPr>
            <a:r>
              <a:rPr lang="cy-gb" sz="1000" b="1"/>
              <a:t> </a:t>
            </a:r>
          </a:p>
        </p:txBody>
      </p:sp>
      <p:pic>
        <p:nvPicPr>
          <p:cNvPr id="3083" name="Picture 6">
            <a:extLst>
              <a:ext uri="{FF2B5EF4-FFF2-40B4-BE49-F238E27FC236}">
                <a16:creationId xmlns:a16="http://schemas.microsoft.com/office/drawing/2014/main" id="{0D120A40-04F4-467C-9183-703250FBC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513" y="8977789"/>
            <a:ext cx="2232000" cy="74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66358918-FDB5-4F8F-9A9E-FFA67E509B2C}"/>
              </a:ext>
            </a:extLst>
          </p:cNvPr>
          <p:cNvSpPr/>
          <p:nvPr/>
        </p:nvSpPr>
        <p:spPr>
          <a:xfrm>
            <a:off x="188913" y="7286938"/>
            <a:ext cx="3196578" cy="2120900"/>
          </a:xfrm>
          <a:prstGeom prst="roundRect">
            <a:avLst/>
          </a:prstGeom>
          <a:solidFill>
            <a:srgbClr val="178ED5"/>
          </a:solidFill>
          <a:ln>
            <a:solidFill>
              <a:srgbClr val="178ED5"/>
            </a:solidFill>
          </a:ln>
        </p:spPr>
        <p:style>
          <a:lnRef idx="1">
            <a:schemeClr val="accent1"/>
          </a:lnRef>
          <a:fillRef idx="3">
            <a:schemeClr val="accent1"/>
          </a:fillRef>
          <a:effectRef idx="2">
            <a:schemeClr val="accent1"/>
          </a:effectRef>
          <a:fontRef idx="minor">
            <a:schemeClr val="lt1"/>
          </a:fontRef>
        </p:style>
        <p:txBody>
          <a:bodyPr rtlCol="0" anchor="ctr"/>
          <a:lstStyle/>
          <a:p>
            <a:pPr rtl="0">
              <a:defRPr/>
            </a:pPr>
            <a:endParaRPr lang="en-GB"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defRPr/>
            </a:pPr>
            <a:r>
              <a:rPr lang="cy-gb" sz="1200" dirty="0">
                <a:latin typeface="Arial" panose="020B0604020202020204" pitchFamily="34" charset="0"/>
                <a:cs typeface="Arial" panose="020B0604020202020204" pitchFamily="34" charset="0"/>
              </a:rPr>
              <a:t>Pam fod rhai pobl yn fwy gwydn nag eraill? </a:t>
            </a:r>
          </a:p>
          <a:p>
            <a:pPr rtl="0">
              <a:defRPr/>
            </a:pPr>
            <a:endParaRPr lang="en-GB" sz="12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defRPr/>
            </a:pPr>
            <a:r>
              <a:rPr lang="cy-gb" sz="1200" dirty="0">
                <a:latin typeface="Arial" panose="020B0604020202020204" pitchFamily="34" charset="0"/>
                <a:cs typeface="Arial" panose="020B0604020202020204" pitchFamily="34" charset="0"/>
              </a:rPr>
              <a:t>Sut mae rhai pobl yn ffynnu mewn sefyllfaoedd anodd? </a:t>
            </a:r>
          </a:p>
          <a:p>
            <a:pPr marL="171450" indent="-171450" rtl="0">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defRPr/>
            </a:pPr>
            <a:r>
              <a:rPr lang="cy-gb" sz="1200" dirty="0">
                <a:latin typeface="Arial" panose="020B0604020202020204" pitchFamily="34" charset="0"/>
                <a:cs typeface="Arial" panose="020B0604020202020204" pitchFamily="34" charset="0"/>
              </a:rPr>
              <a:t>Allwn ni helpu pobl i fod yn wydn i’r holl heriau y mae bywyd yn eu taflu atynt? </a:t>
            </a:r>
          </a:p>
          <a:p>
            <a:pPr rtl="0">
              <a:defRPr/>
            </a:pPr>
            <a:endParaRPr lang="en-GB" sz="1200" dirty="0">
              <a:latin typeface="Arial" panose="020B0604020202020204" pitchFamily="34" charset="0"/>
              <a:cs typeface="Arial" panose="020B0604020202020204" pitchFamily="34" charset="0"/>
            </a:endParaRPr>
          </a:p>
          <a:p>
            <a:pPr rtl="0">
              <a:defRPr/>
            </a:pPr>
            <a:endParaRPr lang="en-GB" sz="1200" dirty="0">
              <a:latin typeface="Arial" panose="020B0604020202020204" pitchFamily="34" charset="0"/>
              <a:cs typeface="Arial" panose="020B0604020202020204" pitchFamily="34" charset="0"/>
            </a:endParaRPr>
          </a:p>
        </p:txBody>
      </p:sp>
      <p:sp>
        <p:nvSpPr>
          <p:cNvPr id="3085" name="TextBox 5">
            <a:extLst>
              <a:ext uri="{FF2B5EF4-FFF2-40B4-BE49-F238E27FC236}">
                <a16:creationId xmlns:a16="http://schemas.microsoft.com/office/drawing/2014/main" id="{7AE215D7-E47B-4E2B-B698-5EE968383028}"/>
              </a:ext>
            </a:extLst>
          </p:cNvPr>
          <p:cNvSpPr txBox="1">
            <a:spLocks noChangeArrowheads="1"/>
          </p:cNvSpPr>
          <p:nvPr/>
        </p:nvSpPr>
        <p:spPr bwMode="auto">
          <a:xfrm>
            <a:off x="188169" y="2032987"/>
            <a:ext cx="3276000"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r>
              <a:rPr lang="cy-gb" sz="1250" b="1" dirty="0">
                <a:latin typeface="Arial" panose="020B0604020202020204" pitchFamily="34" charset="0"/>
              </a:rPr>
              <a:t>Beth yw Gwytnwc</a:t>
            </a:r>
            <a:r>
              <a:rPr lang="cy-gb" sz="1250" dirty="0">
                <a:latin typeface="Arial" panose="020B0604020202020204" pitchFamily="34" charset="0"/>
              </a:rPr>
              <a:t>h?</a:t>
            </a:r>
          </a:p>
          <a:p>
            <a:pPr rtl="0">
              <a:spcBef>
                <a:spcPct val="0"/>
              </a:spcBef>
              <a:buFontTx/>
              <a:buNone/>
            </a:pPr>
            <a:endParaRPr lang="en-GB" altLang="en-US" sz="700" dirty="0">
              <a:latin typeface="Arial" panose="020B0604020202020204" pitchFamily="34" charset="0"/>
            </a:endParaRPr>
          </a:p>
          <a:p>
            <a:pPr>
              <a:spcBef>
                <a:spcPct val="0"/>
              </a:spcBef>
              <a:buNone/>
            </a:pPr>
            <a:r>
              <a:rPr lang="cy-gb" sz="1200" i="1" dirty="0">
                <a:solidFill>
                  <a:schemeClr val="tx1"/>
                </a:solidFill>
                <a:latin typeface="Arial" panose="020B0604020202020204" pitchFamily="34" charset="0"/>
                <a:cs typeface="Arial" panose="020B0604020202020204" pitchFamily="34" charset="0"/>
              </a:rPr>
              <a:t>Mae Geiriadur Saesneg Rhydychen yn diffinio gwytnwch fel “hydwythedd; y pŵer i ailafael yn y siâp neu’r safle gwreiddiol ar ôl cywasgu, plygu ’.  Felly gellir gweld gwytnwch fel y gallu i addasu ac ymdopi’n llwyddiannus er gwaethaf sefyllfaoedd heriol neu fygythiol ”.</a:t>
            </a:r>
          </a:p>
        </p:txBody>
      </p:sp>
      <p:sp>
        <p:nvSpPr>
          <p:cNvPr id="3087" name="TextBox 23">
            <a:extLst>
              <a:ext uri="{FF2B5EF4-FFF2-40B4-BE49-F238E27FC236}">
                <a16:creationId xmlns:a16="http://schemas.microsoft.com/office/drawing/2014/main" id="{B0503C3F-9D63-497A-8A7C-667E70B41F54}"/>
              </a:ext>
            </a:extLst>
          </p:cNvPr>
          <p:cNvSpPr txBox="1">
            <a:spLocks noChangeArrowheads="1"/>
          </p:cNvSpPr>
          <p:nvPr/>
        </p:nvSpPr>
        <p:spPr bwMode="auto">
          <a:xfrm>
            <a:off x="3600804" y="2032776"/>
            <a:ext cx="3241675" cy="59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r>
              <a:rPr lang="cy-gb" sz="1250" b="1" dirty="0">
                <a:latin typeface="Arial" panose="020B0604020202020204" pitchFamily="34" charset="0"/>
              </a:rPr>
              <a:t>Eich personoliaeth</a:t>
            </a:r>
          </a:p>
          <a:p>
            <a:pPr rtl="0">
              <a:spcBef>
                <a:spcPct val="0"/>
              </a:spcBef>
              <a:buFontTx/>
              <a:buNone/>
            </a:pPr>
            <a:endParaRPr lang="cy-gb" sz="1000" b="1" dirty="0">
              <a:latin typeface="Arial" panose="020B0604020202020204" pitchFamily="34" charset="0"/>
            </a:endParaRPr>
          </a:p>
          <a:p>
            <a:pPr rtl="0">
              <a:spcBef>
                <a:spcPct val="0"/>
              </a:spcBef>
              <a:buFontTx/>
              <a:buNone/>
            </a:pPr>
            <a:r>
              <a:rPr lang="cy-gb" sz="1200" dirty="0">
                <a:latin typeface="Arial" panose="020B0604020202020204" pitchFamily="34" charset="0"/>
              </a:rPr>
              <a:t>Mae pawb yn ymateb yn wahanol i newid.  Mae rhai pobl yn fwy stoicaidd ac yn cuddio eu teimladau; mae eraill yn fwy emosiynol ac yn mynegi eu teimladau.  Mae gwahanol bersonoliaethau yn tueddu i brosesu gwybodaeth mewn amryw o ffyrdd a bydd eich ymateb i newid yn r</a:t>
            </a:r>
            <a:r>
              <a:rPr lang="cy-GB" sz="1200" dirty="0">
                <a:latin typeface="Arial" panose="020B0604020202020204" pitchFamily="34" charset="0"/>
              </a:rPr>
              <a:t>h</a:t>
            </a:r>
            <a:r>
              <a:rPr lang="cy-gb" sz="1200" dirty="0">
                <a:latin typeface="Arial" panose="020B0604020202020204" pitchFamily="34" charset="0"/>
              </a:rPr>
              <a:t>an o’ch dull ymdopi.  Mae gwytnwch yn ymwneud â chydnabod hyn a’i droi yn gamau cadarnhaol.  </a:t>
            </a:r>
          </a:p>
          <a:p>
            <a:pPr rtl="0">
              <a:spcBef>
                <a:spcPct val="0"/>
              </a:spcBef>
              <a:buFontTx/>
              <a:buNone/>
            </a:pPr>
            <a:endParaRPr lang="en-GB" altLang="en-US" sz="700" dirty="0">
              <a:latin typeface="Arial" panose="020B0604020202020204" pitchFamily="34" charset="0"/>
            </a:endParaRPr>
          </a:p>
          <a:p>
            <a:pPr rtl="0">
              <a:spcBef>
                <a:spcPct val="0"/>
              </a:spcBef>
              <a:buFontTx/>
              <a:buNone/>
            </a:pPr>
            <a:r>
              <a:rPr lang="cy-gb" sz="1200" dirty="0">
                <a:latin typeface="Arial" panose="020B0604020202020204" pitchFamily="34" charset="0"/>
              </a:rPr>
              <a:t> </a:t>
            </a:r>
            <a:r>
              <a:rPr lang="cy-gb" sz="1250" b="1" dirty="0">
                <a:latin typeface="Arial" panose="020B0604020202020204" pitchFamily="34" charset="0"/>
              </a:rPr>
              <a:t>Ailgodi</a:t>
            </a:r>
          </a:p>
          <a:p>
            <a:pPr rtl="0">
              <a:spcBef>
                <a:spcPct val="0"/>
              </a:spcBef>
              <a:buFontTx/>
              <a:buNone/>
            </a:pPr>
            <a:endParaRPr lang="cy-gb" sz="1000" b="1" dirty="0">
              <a:latin typeface="Arial" panose="020B0604020202020204" pitchFamily="34" charset="0"/>
            </a:endParaRPr>
          </a:p>
          <a:p>
            <a:pPr rtl="0">
              <a:spcBef>
                <a:spcPct val="0"/>
              </a:spcBef>
              <a:buFontTx/>
              <a:buNone/>
            </a:pPr>
            <a:r>
              <a:rPr lang="cy-gb" sz="1200" dirty="0">
                <a:latin typeface="Arial" panose="020B0604020202020204" pitchFamily="34" charset="0"/>
              </a:rPr>
              <a:t> Sut wyt ti’n codi dy hun ar ôl ergyd?  Pa mor gyflym </a:t>
            </a:r>
            <a:r>
              <a:rPr lang="cy-gb" sz="1200" dirty="0" err="1">
                <a:latin typeface="Arial" panose="020B0604020202020204" pitchFamily="34" charset="0"/>
              </a:rPr>
              <a:t>alli</a:t>
            </a:r>
            <a:r>
              <a:rPr lang="cy-gb" sz="1200" dirty="0">
                <a:latin typeface="Arial" panose="020B0604020202020204" pitchFamily="34" charset="0"/>
              </a:rPr>
              <a:t> di ailgodi?  Bydd rhai pobl yn well ac yn gryfach o ganlyniad i’r profiadau y maent wedi’u </a:t>
            </a:r>
            <a:r>
              <a:rPr lang="cy-GB" sz="1200" dirty="0">
                <a:latin typeface="Arial" panose="020B0604020202020204" pitchFamily="34" charset="0"/>
              </a:rPr>
              <a:t>h</a:t>
            </a:r>
            <a:r>
              <a:rPr lang="cy-gb" sz="1200" dirty="0">
                <a:latin typeface="Arial" panose="020B0604020202020204" pitchFamily="34" charset="0"/>
              </a:rPr>
              <a:t>wynebu.  Mae ‘ailgodi’ yn mynnu ichi fod yn fwy agored ac yn barod i achub ar gyfleoedd newydd. </a:t>
            </a:r>
          </a:p>
          <a:p>
            <a:pPr rtl="0">
              <a:spcBef>
                <a:spcPct val="0"/>
              </a:spcBef>
              <a:buFontTx/>
              <a:buNone/>
            </a:pPr>
            <a:endParaRPr lang="en-GB" altLang="en-US" sz="1000" dirty="0">
              <a:latin typeface="Arial" panose="020B0604020202020204" pitchFamily="34" charset="0"/>
            </a:endParaRPr>
          </a:p>
          <a:p>
            <a:pPr rtl="0">
              <a:spcBef>
                <a:spcPct val="0"/>
              </a:spcBef>
              <a:buFontTx/>
              <a:buNone/>
            </a:pPr>
            <a:r>
              <a:rPr lang="cy-gb" sz="1200" dirty="0">
                <a:latin typeface="Arial" panose="020B0604020202020204" pitchFamily="34" charset="0"/>
              </a:rPr>
              <a:t>Mae gwytnwch yn ymwneud â gwthio dy hun, rhoi dy hun mewn sefyllfaoedd sy’n dy herio a dysgu o brofiadau newydd.  Mae pobl wydn yn datblygu dewrder a stamina mewnol ac yn rhoi cynnig ar bethau!  Mae gwytnwch yn ymwneud â chymryd cyfrifoldeb personol a derbyn bod gennym fwy o reolaeth dros ein hamgylchiadau nag y credwn yn awtomatig. Trwy gynnal meddylfryd cadarnhaol ac ystwyth gallwn ddatblygu ein dulliau ymdopi a thrwy wneud hyn gallwn helpu eraill o'n cwmpas hefyd. </a:t>
            </a:r>
          </a:p>
        </p:txBody>
      </p:sp>
      <p:pic>
        <p:nvPicPr>
          <p:cNvPr id="3088" name="Picture 8">
            <a:extLst>
              <a:ext uri="{FF2B5EF4-FFF2-40B4-BE49-F238E27FC236}">
                <a16:creationId xmlns:a16="http://schemas.microsoft.com/office/drawing/2014/main" id="{E237495E-1062-442C-891E-EE63E4AA6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967" y="7873224"/>
            <a:ext cx="1660525" cy="103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0E763EE-8FE8-43E7-ABD4-98DE9F111BED}"/>
              </a:ext>
            </a:extLst>
          </p:cNvPr>
          <p:cNvSpPr txBox="1"/>
          <p:nvPr/>
        </p:nvSpPr>
        <p:spPr>
          <a:xfrm>
            <a:off x="1928019" y="255111"/>
            <a:ext cx="3384376" cy="738664"/>
          </a:xfrm>
          <a:prstGeom prst="rect">
            <a:avLst/>
          </a:prstGeom>
          <a:noFill/>
        </p:spPr>
        <p:txBody>
          <a:bodyPr wrap="square" rtlCol="0">
            <a:spAutoFit/>
          </a:bodyPr>
          <a:lstStyle/>
          <a:p>
            <a:r>
              <a:rPr lang="cy-gb" sz="4200" b="1" dirty="0">
                <a:solidFill>
                  <a:schemeClr val="bg1"/>
                </a:solidFill>
                <a:latin typeface="Arial" panose="020B0604020202020204" pitchFamily="34" charset="0"/>
              </a:rPr>
              <a:t>Gwytnwch</a:t>
            </a:r>
            <a:endParaRPr lang="en-GB" sz="4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TextBox 65">
            <a:extLst>
              <a:ext uri="{FF2B5EF4-FFF2-40B4-BE49-F238E27FC236}">
                <a16:creationId xmlns:a16="http://schemas.microsoft.com/office/drawing/2014/main" id="{F616C53D-FD06-44AF-8EE2-33EA7A899744}"/>
              </a:ext>
            </a:extLst>
          </p:cNvPr>
          <p:cNvSpPr txBox="1">
            <a:spLocks noChangeArrowheads="1"/>
          </p:cNvSpPr>
          <p:nvPr/>
        </p:nvSpPr>
        <p:spPr bwMode="auto">
          <a:xfrm>
            <a:off x="-1588" y="2254250"/>
            <a:ext cx="3430588" cy="254000"/>
          </a:xfrm>
          <a:prstGeom prst="rect">
            <a:avLst/>
          </a:prstGeom>
          <a:noFill/>
          <a:ln w="9525">
            <a:noFill/>
            <a:miter lim="800000"/>
            <a:headEnd/>
            <a:tailEnd/>
          </a:ln>
        </p:spPr>
        <p:txBody>
          <a:bodyPr rtlCol="0">
            <a:spAutoFit/>
          </a:bodyPr>
          <a:lstStyle/>
          <a:p>
            <a:pPr rtl="0" eaLnBrk="1" hangingPunct="1">
              <a:defRPr/>
            </a:pPr>
            <a:endParaRPr lang="en-GB" sz="1050" dirty="0">
              <a:latin typeface="Arial" charset="0"/>
              <a:cs typeface="Arial" charset="0"/>
            </a:endParaRPr>
          </a:p>
        </p:txBody>
      </p:sp>
      <p:sp>
        <p:nvSpPr>
          <p:cNvPr id="36" name="TextBox 35">
            <a:extLst>
              <a:ext uri="{FF2B5EF4-FFF2-40B4-BE49-F238E27FC236}">
                <a16:creationId xmlns:a16="http://schemas.microsoft.com/office/drawing/2014/main" id="{26199992-C678-4A41-BD16-31B62D75ABF0}"/>
              </a:ext>
            </a:extLst>
          </p:cNvPr>
          <p:cNvSpPr txBox="1"/>
          <p:nvPr/>
        </p:nvSpPr>
        <p:spPr>
          <a:xfrm>
            <a:off x="172385" y="2026954"/>
            <a:ext cx="3261547" cy="8171468"/>
          </a:xfrm>
          <a:prstGeom prst="rect">
            <a:avLst/>
          </a:prstGeom>
          <a:noFill/>
        </p:spPr>
        <p:txBody>
          <a:bodyPr wrap="square" rtlCol="0">
            <a:spAutoFit/>
          </a:bodyPr>
          <a:lstStyle/>
          <a:p>
            <a:pPr rtl="0">
              <a:defRPr/>
            </a:pPr>
            <a:r>
              <a:rPr lang="cy-gb" sz="1250" b="1" dirty="0"/>
              <a:t>Y gallu i blygu a pheidio â thorri </a:t>
            </a:r>
          </a:p>
          <a:p>
            <a:pPr rtl="0">
              <a:defRPr/>
            </a:pPr>
            <a:endParaRPr lang="cy-gb" sz="800" b="1" dirty="0"/>
          </a:p>
          <a:p>
            <a:pPr rtl="0">
              <a:defRPr/>
            </a:pPr>
            <a:r>
              <a:rPr lang="cy-gb" sz="1200" dirty="0">
                <a:solidFill>
                  <a:srgbClr val="000000"/>
                </a:solidFill>
                <a:ea typeface="Calibri" panose="020F0502020204030204" pitchFamily="34" charset="0"/>
              </a:rPr>
              <a:t>Mewn ymateb i’r cwestiwn, ‘Pam mae rhai coed yn syrthio mewn storm a rhai ddim?’  ysgrifennodd David R Foster, arbenigwr coed clyfar iawn (Cyfarwyddwr Fforest </a:t>
            </a:r>
            <a:r>
              <a:rPr lang="cy-gb" sz="1200" dirty="0" err="1">
                <a:solidFill>
                  <a:srgbClr val="000000"/>
                </a:solidFill>
                <a:ea typeface="Calibri" panose="020F0502020204030204" pitchFamily="34" charset="0"/>
              </a:rPr>
              <a:t>Harvard</a:t>
            </a:r>
            <a:r>
              <a:rPr lang="cy-gb" sz="1200" dirty="0">
                <a:solidFill>
                  <a:srgbClr val="000000"/>
                </a:solidFill>
                <a:ea typeface="Calibri" panose="020F0502020204030204" pitchFamily="34" charset="0"/>
              </a:rPr>
              <a:t> </a:t>
            </a:r>
            <a:br>
              <a:rPr lang="cy-gb" sz="1200" dirty="0">
                <a:solidFill>
                  <a:srgbClr val="000000"/>
                </a:solidFill>
                <a:ea typeface="Calibri" panose="020F0502020204030204" pitchFamily="34" charset="0"/>
              </a:rPr>
            </a:br>
            <a:r>
              <a:rPr lang="cy-gb" sz="1200" dirty="0">
                <a:solidFill>
                  <a:srgbClr val="000000"/>
                </a:solidFill>
                <a:ea typeface="Calibri" panose="020F0502020204030204" pitchFamily="34" charset="0"/>
              </a:rPr>
              <a:t>ym Mhrifysgol </a:t>
            </a:r>
            <a:r>
              <a:rPr lang="cy-gb" sz="1200" dirty="0" err="1">
                <a:solidFill>
                  <a:srgbClr val="000000"/>
                </a:solidFill>
                <a:ea typeface="Calibri" panose="020F0502020204030204" pitchFamily="34" charset="0"/>
              </a:rPr>
              <a:t>Harvard</a:t>
            </a:r>
            <a:r>
              <a:rPr lang="cy-gb" sz="1200" dirty="0">
                <a:solidFill>
                  <a:srgbClr val="000000"/>
                </a:solidFill>
                <a:ea typeface="Calibri" panose="020F0502020204030204" pitchFamily="34" charset="0"/>
              </a:rPr>
              <a:t>) mewn papur yn ddiweddar, “Y coed sydd yn y perygl mwyaf yw’r rheini sydd wedi gweld newid yn eu hamgylchedd yn ddiweddar h.y. yn ystod y </a:t>
            </a:r>
            <a:br>
              <a:rPr lang="cy-gb" sz="1200" dirty="0">
                <a:solidFill>
                  <a:srgbClr val="000000"/>
                </a:solidFill>
                <a:ea typeface="Calibri" panose="020F0502020204030204" pitchFamily="34" charset="0"/>
              </a:rPr>
            </a:br>
            <a:r>
              <a:rPr lang="cy-gb" sz="1200" dirty="0">
                <a:solidFill>
                  <a:srgbClr val="000000"/>
                </a:solidFill>
                <a:ea typeface="Calibri" panose="020F0502020204030204" pitchFamily="34" charset="0"/>
              </a:rPr>
              <a:t>5-10 mlynedd diwethaf, gan gynnwys colli cynhaliaeth coed cyfagos sy’n eu cadw rhag plygu’n rhy bell a thorri.”</a:t>
            </a:r>
          </a:p>
          <a:p>
            <a:pPr rtl="0">
              <a:defRPr/>
            </a:pPr>
            <a:endParaRPr lang="en-GB" sz="1000" dirty="0">
              <a:solidFill>
                <a:srgbClr val="000000"/>
              </a:solidFill>
              <a:ea typeface="Calibri" panose="020F0502020204030204" pitchFamily="34" charset="0"/>
            </a:endParaRPr>
          </a:p>
          <a:p>
            <a:pPr rtl="0">
              <a:defRPr/>
            </a:pPr>
            <a:r>
              <a:rPr lang="cy-gb" sz="1250" b="1" dirty="0">
                <a:solidFill>
                  <a:srgbClr val="000000"/>
                </a:solidFill>
                <a:ea typeface="Calibri" panose="020F0502020204030204" pitchFamily="34" charset="0"/>
              </a:rPr>
              <a:t>Dod o hyd i ffordd wahanol </a:t>
            </a:r>
          </a:p>
          <a:p>
            <a:pPr rtl="0">
              <a:defRPr/>
            </a:pPr>
            <a:r>
              <a:rPr lang="cy-gb" sz="1000" b="1" dirty="0">
                <a:solidFill>
                  <a:srgbClr val="000000"/>
                </a:solidFill>
                <a:ea typeface="Calibri" panose="020F0502020204030204" pitchFamily="34" charset="0"/>
              </a:rPr>
              <a:t> </a:t>
            </a:r>
            <a:endParaRPr lang="en-GB" sz="1000" dirty="0">
              <a:solidFill>
                <a:srgbClr val="000000"/>
              </a:solidFill>
              <a:ea typeface="Calibri" panose="020F0502020204030204" pitchFamily="34" charset="0"/>
            </a:endParaRPr>
          </a:p>
          <a:p>
            <a:pPr rtl="0">
              <a:defRPr/>
            </a:pPr>
            <a:r>
              <a:rPr lang="cy-gb" sz="1200" dirty="0">
                <a:solidFill>
                  <a:srgbClr val="000000"/>
                </a:solidFill>
                <a:ea typeface="Calibri" panose="020F0502020204030204" pitchFamily="34" charset="0"/>
              </a:rPr>
              <a:t>Mae creadigrwydd yn ymwneud â rhoi eich dychymyg ar waith.  Pan rydym o dan straen neu o dan bwysau, pan rydym wedi gorfod delio ag achwynwyr anodd, rydym yn tueddu</a:t>
            </a:r>
            <a:br>
              <a:rPr lang="cy-gb" sz="1200" dirty="0">
                <a:solidFill>
                  <a:srgbClr val="000000"/>
                </a:solidFill>
                <a:ea typeface="Calibri" panose="020F0502020204030204" pitchFamily="34" charset="0"/>
              </a:rPr>
            </a:br>
            <a:r>
              <a:rPr lang="cy-gb" sz="1200" dirty="0">
                <a:solidFill>
                  <a:srgbClr val="000000"/>
                </a:solidFill>
                <a:ea typeface="Calibri" panose="020F0502020204030204" pitchFamily="34" charset="0"/>
              </a:rPr>
              <a:t>i ganolbwyntio ein holl sylw ar yr un peth hwnnw.   Mae ein persbectif, ac yn sicr ein gallu i ddefnyddio ein dychymyg i feddwl yn greadigol am atebion, yn cael ei lesteirio’n ddifrifol  </a:t>
            </a:r>
            <a:r>
              <a:rPr lang="cy-gb" sz="1200" b="1" dirty="0">
                <a:solidFill>
                  <a:srgbClr val="000000"/>
                </a:solidFill>
                <a:ea typeface="Calibri" panose="020F0502020204030204" pitchFamily="34" charset="0"/>
              </a:rPr>
              <a:t>  </a:t>
            </a:r>
          </a:p>
          <a:p>
            <a:pPr rtl="0">
              <a:defRPr/>
            </a:pPr>
            <a:endParaRPr lang="en-GB" sz="1000" dirty="0">
              <a:solidFill>
                <a:srgbClr val="000000"/>
              </a:solidFill>
              <a:ea typeface="Calibri" panose="020F0502020204030204" pitchFamily="34" charset="0"/>
            </a:endParaRPr>
          </a:p>
          <a:p>
            <a:pPr rtl="0">
              <a:defRPr/>
            </a:pPr>
            <a:r>
              <a:rPr lang="cy-gb" sz="1250" b="1" dirty="0">
                <a:solidFill>
                  <a:srgbClr val="000000"/>
                </a:solidFill>
                <a:ea typeface="Calibri" panose="020F0502020204030204" pitchFamily="34" charset="0"/>
              </a:rPr>
              <a:t>Pwrpas a phenderfyniad  </a:t>
            </a:r>
          </a:p>
          <a:p>
            <a:pPr rtl="0">
              <a:defRPr/>
            </a:pPr>
            <a:endParaRPr lang="en-GB" sz="1000" dirty="0">
              <a:solidFill>
                <a:srgbClr val="000000"/>
              </a:solidFill>
              <a:ea typeface="Calibri" panose="020F0502020204030204" pitchFamily="34" charset="0"/>
            </a:endParaRPr>
          </a:p>
          <a:p>
            <a:pPr rtl="0">
              <a:defRPr/>
            </a:pPr>
            <a:r>
              <a:rPr lang="cy-gb" sz="1200" dirty="0">
                <a:solidFill>
                  <a:srgbClr val="000000"/>
                </a:solidFill>
                <a:ea typeface="Calibri" panose="020F0502020204030204" pitchFamily="34" charset="0"/>
              </a:rPr>
              <a:t>Os nad yw cynllun A yn gweithio, mae 25 llythyren arall yn yr wyddor Saesneg, 29 yn </a:t>
            </a:r>
            <a:br>
              <a:rPr lang="cy-gb" sz="1200" dirty="0">
                <a:solidFill>
                  <a:srgbClr val="000000"/>
                </a:solidFill>
                <a:ea typeface="Calibri" panose="020F0502020204030204" pitchFamily="34" charset="0"/>
              </a:rPr>
            </a:br>
            <a:r>
              <a:rPr lang="cy-gb" sz="1200" dirty="0">
                <a:solidFill>
                  <a:srgbClr val="000000"/>
                </a:solidFill>
                <a:ea typeface="Calibri" panose="020F0502020204030204" pitchFamily="34" charset="0"/>
              </a:rPr>
              <a:t>yr wyddor Gymraeg.</a:t>
            </a:r>
          </a:p>
          <a:p>
            <a:pPr rtl="0">
              <a:defRPr/>
            </a:pPr>
            <a:endParaRPr lang="cy-gb" sz="800" dirty="0">
              <a:solidFill>
                <a:srgbClr val="000000"/>
              </a:solidFill>
              <a:ea typeface="Calibri" panose="020F0502020204030204" pitchFamily="34" charset="0"/>
            </a:endParaRPr>
          </a:p>
          <a:p>
            <a:pPr rtl="0">
              <a:defRPr/>
            </a:pPr>
            <a:r>
              <a:rPr lang="cy-gb" sz="1200" dirty="0">
                <a:solidFill>
                  <a:srgbClr val="000000"/>
                </a:solidFill>
                <a:ea typeface="Calibri" panose="020F0502020204030204" pitchFamily="34" charset="0"/>
              </a:rPr>
              <a:t>METHU (Yn Saesneg FAIL - First </a:t>
            </a:r>
            <a:r>
              <a:rPr lang="cy-gb" sz="1200" dirty="0" err="1">
                <a:solidFill>
                  <a:srgbClr val="000000"/>
                </a:solidFill>
                <a:ea typeface="Calibri" panose="020F0502020204030204" pitchFamily="34" charset="0"/>
              </a:rPr>
              <a:t>Attempt</a:t>
            </a:r>
            <a:r>
              <a:rPr lang="cy-gb" sz="1200" dirty="0">
                <a:solidFill>
                  <a:srgbClr val="000000"/>
                </a:solidFill>
                <a:ea typeface="Calibri" panose="020F0502020204030204" pitchFamily="34" charset="0"/>
              </a:rPr>
              <a:t> </a:t>
            </a:r>
            <a:br>
              <a:rPr lang="cy-gb" sz="1200" dirty="0">
                <a:solidFill>
                  <a:srgbClr val="000000"/>
                </a:solidFill>
                <a:ea typeface="Calibri" panose="020F0502020204030204" pitchFamily="34" charset="0"/>
              </a:rPr>
            </a:br>
            <a:r>
              <a:rPr lang="cy-gb" sz="1200" dirty="0" err="1">
                <a:solidFill>
                  <a:srgbClr val="000000"/>
                </a:solidFill>
                <a:ea typeface="Calibri" panose="020F0502020204030204" pitchFamily="34" charset="0"/>
              </a:rPr>
              <a:t>in</a:t>
            </a:r>
            <a:r>
              <a:rPr lang="cy-gb" sz="1200" dirty="0">
                <a:solidFill>
                  <a:srgbClr val="000000"/>
                </a:solidFill>
                <a:ea typeface="Calibri" panose="020F0502020204030204" pitchFamily="34" charset="0"/>
              </a:rPr>
              <a:t> </a:t>
            </a:r>
            <a:r>
              <a:rPr lang="cy-gb" sz="1200" dirty="0" err="1">
                <a:solidFill>
                  <a:srgbClr val="000000"/>
                </a:solidFill>
                <a:ea typeface="Calibri" panose="020F0502020204030204" pitchFamily="34" charset="0"/>
              </a:rPr>
              <a:t>Learning</a:t>
            </a:r>
            <a:r>
              <a:rPr lang="cy-gb" sz="1200" dirty="0">
                <a:solidFill>
                  <a:srgbClr val="000000"/>
                </a:solidFill>
                <a:ea typeface="Calibri" panose="020F0502020204030204" pitchFamily="34" charset="0"/>
              </a:rPr>
              <a:t>)  </a:t>
            </a:r>
          </a:p>
          <a:p>
            <a:pPr rtl="0">
              <a:defRPr/>
            </a:pPr>
            <a:endParaRPr lang="en-GB" sz="1000" dirty="0">
              <a:solidFill>
                <a:srgbClr val="000000"/>
              </a:solidFill>
              <a:ea typeface="Calibri" panose="020F0502020204030204" pitchFamily="34" charset="0"/>
            </a:endParaRPr>
          </a:p>
          <a:p>
            <a:pPr rtl="0">
              <a:defRPr/>
            </a:pPr>
            <a:r>
              <a:rPr lang="cy-gb" sz="1250" b="1" dirty="0"/>
              <a:t>Credu ynoch </a:t>
            </a:r>
            <a:r>
              <a:rPr lang="cy-gb" sz="1250" b="1" dirty="0" err="1"/>
              <a:t>chi’ch</a:t>
            </a:r>
            <a:r>
              <a:rPr lang="cy-gb" sz="1250" b="1" dirty="0"/>
              <a:t> hun </a:t>
            </a:r>
          </a:p>
          <a:p>
            <a:pPr rtl="0">
              <a:defRPr/>
            </a:pPr>
            <a:endParaRPr lang="cy-gb" sz="800" b="1" dirty="0"/>
          </a:p>
          <a:p>
            <a:pPr rtl="0">
              <a:defRPr/>
            </a:pPr>
            <a:r>
              <a:rPr lang="cy-gb" sz="1200" dirty="0"/>
              <a:t>Mae hyn yn ymwneud â chael ffydd ddiysgog ynoch </a:t>
            </a:r>
            <a:r>
              <a:rPr lang="cy-gb" sz="1200" dirty="0" err="1"/>
              <a:t>chi'ch</a:t>
            </a:r>
            <a:r>
              <a:rPr lang="cy-gb" sz="1200" dirty="0"/>
              <a:t> hun, ond, ar yr un pryd, credu ei bod bob amser yn iawn i chi ofyn am help, ac i fod angen/eisiau'r gefnogaeth honno gan bobl eraill.  Rydych chi’n cyflawni llawer mwy pan fydd gennych gefnogaeth.</a:t>
            </a:r>
          </a:p>
          <a:p>
            <a:pPr marL="171450" indent="-171450" rtl="0">
              <a:buFont typeface="Arial" panose="020B0604020202020204" pitchFamily="34" charset="0"/>
              <a:buChar char="•"/>
              <a:defRPr/>
            </a:pPr>
            <a:endParaRPr lang="en-GB" sz="1200" b="1" dirty="0"/>
          </a:p>
          <a:p>
            <a:pPr marL="171450" indent="-171450" rtl="0">
              <a:buFont typeface="Arial" panose="020B0604020202020204" pitchFamily="34" charset="0"/>
              <a:buChar char="•"/>
              <a:defRPr/>
            </a:pPr>
            <a:endParaRPr lang="en-GB" sz="1200" b="1" dirty="0"/>
          </a:p>
        </p:txBody>
      </p:sp>
      <p:sp>
        <p:nvSpPr>
          <p:cNvPr id="5124" name="Rectangle 16">
            <a:extLst>
              <a:ext uri="{FF2B5EF4-FFF2-40B4-BE49-F238E27FC236}">
                <a16:creationId xmlns:a16="http://schemas.microsoft.com/office/drawing/2014/main" id="{14C19110-82F5-45B0-A119-32FF883D9EE4}"/>
              </a:ext>
            </a:extLst>
          </p:cNvPr>
          <p:cNvSpPr>
            <a:spLocks noChangeArrowheads="1"/>
          </p:cNvSpPr>
          <p:nvPr/>
        </p:nvSpPr>
        <p:spPr bwMode="auto">
          <a:xfrm>
            <a:off x="215900" y="27305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eaLnBrk="1" hangingPunct="1">
              <a:spcBef>
                <a:spcPct val="0"/>
              </a:spcBef>
              <a:buFontTx/>
              <a:buNone/>
            </a:pPr>
            <a:endParaRPr lang="en-GB" altLang="en-US" sz="1000">
              <a:latin typeface="Arial" panose="020B0604020202020204" pitchFamily="34" charset="0"/>
            </a:endParaRPr>
          </a:p>
          <a:p>
            <a:pPr rtl="0" eaLnBrk="1" hangingPunct="1">
              <a:spcBef>
                <a:spcPct val="0"/>
              </a:spcBef>
              <a:buFontTx/>
              <a:buNone/>
            </a:pPr>
            <a:endParaRPr lang="en-GB" altLang="en-US" sz="1000">
              <a:latin typeface="Arial" panose="020B0604020202020204" pitchFamily="34" charset="0"/>
            </a:endParaRPr>
          </a:p>
        </p:txBody>
      </p:sp>
      <p:sp>
        <p:nvSpPr>
          <p:cNvPr id="5125" name="Rectangle 49">
            <a:extLst>
              <a:ext uri="{FF2B5EF4-FFF2-40B4-BE49-F238E27FC236}">
                <a16:creationId xmlns:a16="http://schemas.microsoft.com/office/drawing/2014/main" id="{E8E23EA5-A787-4429-BC09-E8775C806F08}"/>
              </a:ext>
            </a:extLst>
          </p:cNvPr>
          <p:cNvSpPr>
            <a:spLocks noChangeArrowheads="1"/>
          </p:cNvSpPr>
          <p:nvPr/>
        </p:nvSpPr>
        <p:spPr bwMode="auto">
          <a:xfrm>
            <a:off x="3500438" y="2967038"/>
            <a:ext cx="33575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endParaRPr lang="en-GB" altLang="en-US" sz="1000">
              <a:latin typeface="Arial" panose="020B0604020202020204" pitchFamily="34" charset="0"/>
            </a:endParaRPr>
          </a:p>
          <a:p>
            <a:pPr rtl="0">
              <a:spcBef>
                <a:spcPct val="0"/>
              </a:spcBef>
              <a:buFontTx/>
              <a:buNone/>
            </a:pPr>
            <a:endParaRPr lang="en-US" altLang="en-US" sz="1000">
              <a:latin typeface="Arial" panose="020B0604020202020204" pitchFamily="34" charset="0"/>
              <a:cs typeface="Times New Roman" panose="02020603050405020304" pitchFamily="18" charset="0"/>
            </a:endParaRPr>
          </a:p>
          <a:p>
            <a:pPr rtl="0">
              <a:spcBef>
                <a:spcPct val="0"/>
              </a:spcBef>
              <a:buFontTx/>
              <a:buNone/>
            </a:pPr>
            <a:endParaRPr lang="en-US" altLang="en-US" sz="1000">
              <a:latin typeface="Arial" panose="020B0604020202020204" pitchFamily="34" charset="0"/>
            </a:endParaRPr>
          </a:p>
        </p:txBody>
      </p:sp>
      <p:sp>
        <p:nvSpPr>
          <p:cNvPr id="5126" name="TextBox 18">
            <a:extLst>
              <a:ext uri="{FF2B5EF4-FFF2-40B4-BE49-F238E27FC236}">
                <a16:creationId xmlns:a16="http://schemas.microsoft.com/office/drawing/2014/main" id="{70148EEB-A867-4027-8F75-5563A5269A36}"/>
              </a:ext>
            </a:extLst>
          </p:cNvPr>
          <p:cNvSpPr txBox="1">
            <a:spLocks noChangeArrowheads="1"/>
          </p:cNvSpPr>
          <p:nvPr/>
        </p:nvSpPr>
        <p:spPr bwMode="auto">
          <a:xfrm>
            <a:off x="3751263" y="496888"/>
            <a:ext cx="285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endParaRPr lang="en-GB" altLang="en-US" sz="1800">
              <a:latin typeface="Arial" panose="020B0604020202020204" pitchFamily="34" charset="0"/>
            </a:endParaRPr>
          </a:p>
        </p:txBody>
      </p:sp>
      <p:sp>
        <p:nvSpPr>
          <p:cNvPr id="5127" name="TextBox 19">
            <a:extLst>
              <a:ext uri="{FF2B5EF4-FFF2-40B4-BE49-F238E27FC236}">
                <a16:creationId xmlns:a16="http://schemas.microsoft.com/office/drawing/2014/main" id="{C083CFFE-3253-409C-AE5C-E2549E400767}"/>
              </a:ext>
            </a:extLst>
          </p:cNvPr>
          <p:cNvSpPr txBox="1">
            <a:spLocks noChangeArrowheads="1"/>
          </p:cNvSpPr>
          <p:nvPr/>
        </p:nvSpPr>
        <p:spPr bwMode="auto">
          <a:xfrm>
            <a:off x="3844925" y="781050"/>
            <a:ext cx="285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endParaRPr lang="en-GB" altLang="en-US" sz="1800">
              <a:latin typeface="Arial" panose="020B0604020202020204" pitchFamily="34" charset="0"/>
            </a:endParaRPr>
          </a:p>
        </p:txBody>
      </p:sp>
      <p:sp>
        <p:nvSpPr>
          <p:cNvPr id="5128" name="Rectangle 49">
            <a:extLst>
              <a:ext uri="{FF2B5EF4-FFF2-40B4-BE49-F238E27FC236}">
                <a16:creationId xmlns:a16="http://schemas.microsoft.com/office/drawing/2014/main" id="{91DF8675-CFFF-436A-9FF5-6A6722352D09}"/>
              </a:ext>
            </a:extLst>
          </p:cNvPr>
          <p:cNvSpPr>
            <a:spLocks noChangeArrowheads="1"/>
          </p:cNvSpPr>
          <p:nvPr/>
        </p:nvSpPr>
        <p:spPr bwMode="auto">
          <a:xfrm>
            <a:off x="3513138" y="2932113"/>
            <a:ext cx="33575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endParaRPr lang="en-GB" altLang="en-US" sz="1000">
              <a:latin typeface="Arial" panose="020B0604020202020204" pitchFamily="34" charset="0"/>
            </a:endParaRPr>
          </a:p>
          <a:p>
            <a:pPr rtl="0">
              <a:spcBef>
                <a:spcPct val="0"/>
              </a:spcBef>
              <a:buFontTx/>
              <a:buNone/>
            </a:pPr>
            <a:endParaRPr lang="en-US" altLang="en-US" sz="1000">
              <a:latin typeface="Arial" panose="020B0604020202020204" pitchFamily="34" charset="0"/>
              <a:cs typeface="Times New Roman" panose="02020603050405020304" pitchFamily="18" charset="0"/>
            </a:endParaRPr>
          </a:p>
          <a:p>
            <a:pPr rtl="0">
              <a:spcBef>
                <a:spcPct val="0"/>
              </a:spcBef>
              <a:buFontTx/>
              <a:buNone/>
            </a:pPr>
            <a:endParaRPr lang="en-US" altLang="en-US" sz="1000">
              <a:latin typeface="Arial" panose="020B0604020202020204" pitchFamily="34" charset="0"/>
            </a:endParaRPr>
          </a:p>
        </p:txBody>
      </p:sp>
      <p:pic>
        <p:nvPicPr>
          <p:cNvPr id="5129" name="Picture 12">
            <a:extLst>
              <a:ext uri="{FF2B5EF4-FFF2-40B4-BE49-F238E27FC236}">
                <a16:creationId xmlns:a16="http://schemas.microsoft.com/office/drawing/2014/main" id="{1B119069-7469-430B-8085-D649A35DE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85775"/>
            <a:ext cx="319563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0D934E3C-5344-4AF6-ACA8-FCA67A4B6A6B}"/>
              </a:ext>
            </a:extLst>
          </p:cNvPr>
          <p:cNvSpPr/>
          <p:nvPr/>
        </p:nvSpPr>
        <p:spPr>
          <a:xfrm>
            <a:off x="215088" y="166671"/>
            <a:ext cx="3064359" cy="1790023"/>
          </a:xfrm>
          <a:prstGeom prst="roundRect">
            <a:avLst/>
          </a:prstGeom>
          <a:solidFill>
            <a:srgbClr val="178ED5"/>
          </a:solidFill>
          <a:ln>
            <a:solidFill>
              <a:srgbClr val="17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defRPr/>
            </a:pPr>
            <a:endParaRPr lang="cy-gb" sz="1250" b="1" dirty="0">
              <a:latin typeface="Arial" panose="020B0604020202020204" pitchFamily="34" charset="0"/>
              <a:cs typeface="Arial" panose="020B0604020202020204" pitchFamily="34" charset="0"/>
            </a:endParaRPr>
          </a:p>
          <a:p>
            <a:pPr algn="ctr" rtl="0">
              <a:defRPr/>
            </a:pPr>
            <a:r>
              <a:rPr lang="cy-gb" sz="1250" b="1" dirty="0">
                <a:latin typeface="Arial" panose="020B0604020202020204" pitchFamily="34" charset="0"/>
                <a:cs typeface="Arial" panose="020B0604020202020204" pitchFamily="34" charset="0"/>
              </a:rPr>
              <a:t>5 Piler Gwytnwch </a:t>
            </a:r>
          </a:p>
          <a:p>
            <a:pPr marL="171450" indent="-171450" rtl="0">
              <a:buFont typeface="Arial" panose="020B0604020202020204" pitchFamily="34" charset="0"/>
              <a:buChar char="•"/>
              <a:defRPr/>
            </a:pPr>
            <a:endParaRPr lang="en-GB" sz="1000" b="1" dirty="0">
              <a:latin typeface="Arial" panose="020B0604020202020204" pitchFamily="34" charset="0"/>
              <a:cs typeface="Arial" panose="020B0604020202020204" pitchFamily="34" charset="0"/>
            </a:endParaRPr>
          </a:p>
          <a:p>
            <a:pPr marL="228600" indent="-228600" rtl="0">
              <a:buFont typeface="Arial" panose="020B0604020202020204" pitchFamily="34" charset="0"/>
              <a:buChar char="•"/>
              <a:defRPr/>
            </a:pPr>
            <a:r>
              <a:rPr lang="cy-gb" sz="1200" b="1" dirty="0">
                <a:latin typeface="Arial" panose="020B0604020202020204" pitchFamily="34" charset="0"/>
                <a:cs typeface="Arial" panose="020B0604020202020204" pitchFamily="34" charset="0"/>
              </a:rPr>
              <a:t>Y gallu i blygu a pheidio â thorri </a:t>
            </a:r>
          </a:p>
          <a:p>
            <a:pPr marL="228600" indent="-228600" rtl="0">
              <a:buFont typeface="Arial" panose="020B0604020202020204" pitchFamily="34" charset="0"/>
              <a:buChar char="•"/>
              <a:defRPr/>
            </a:pPr>
            <a:endParaRPr lang="en-GB" sz="700" b="1" dirty="0">
              <a:latin typeface="Arial" panose="020B0604020202020204" pitchFamily="34" charset="0"/>
              <a:cs typeface="Arial" panose="020B0604020202020204" pitchFamily="34" charset="0"/>
            </a:endParaRPr>
          </a:p>
          <a:p>
            <a:pPr marL="228600" indent="-228600" rtl="0">
              <a:buFont typeface="Arial" panose="020B0604020202020204" pitchFamily="34" charset="0"/>
              <a:buChar char="•"/>
              <a:defRPr/>
            </a:pPr>
            <a:r>
              <a:rPr lang="cy-gb" sz="1200" b="1" dirty="0">
                <a:latin typeface="Arial" panose="020B0604020202020204" pitchFamily="34" charset="0"/>
                <a:cs typeface="Arial" panose="020B0604020202020204" pitchFamily="34" charset="0"/>
              </a:rPr>
              <a:t>Dod o hyd i ffordd wahanol </a:t>
            </a:r>
          </a:p>
          <a:p>
            <a:pPr marL="228600" indent="-228600" rtl="0">
              <a:buFont typeface="Arial" panose="020B0604020202020204" pitchFamily="34" charset="0"/>
              <a:buChar char="•"/>
              <a:defRPr/>
            </a:pPr>
            <a:endParaRPr lang="en-GB" sz="700" b="1" dirty="0">
              <a:latin typeface="Arial" panose="020B0604020202020204" pitchFamily="34" charset="0"/>
              <a:cs typeface="Arial" panose="020B0604020202020204" pitchFamily="34" charset="0"/>
            </a:endParaRPr>
          </a:p>
          <a:p>
            <a:pPr marL="228600" indent="-228600" rtl="0">
              <a:buFont typeface="Arial" panose="020B0604020202020204" pitchFamily="34" charset="0"/>
              <a:buChar char="•"/>
              <a:defRPr/>
            </a:pPr>
            <a:r>
              <a:rPr lang="cy-gb" sz="1200" b="1" dirty="0">
                <a:latin typeface="Arial" panose="020B0604020202020204" pitchFamily="34" charset="0"/>
                <a:cs typeface="Arial" panose="020B0604020202020204" pitchFamily="34" charset="0"/>
              </a:rPr>
              <a:t>Pwrpas a phenderfyniad </a:t>
            </a:r>
          </a:p>
          <a:p>
            <a:pPr rtl="0">
              <a:defRPr/>
            </a:pPr>
            <a:endParaRPr lang="en-GB" sz="700" b="1" dirty="0">
              <a:latin typeface="Arial" panose="020B0604020202020204" pitchFamily="34" charset="0"/>
              <a:cs typeface="Arial" panose="020B0604020202020204" pitchFamily="34" charset="0"/>
            </a:endParaRPr>
          </a:p>
          <a:p>
            <a:pPr marL="228600" indent="-228600" rtl="0">
              <a:buFont typeface="Arial" panose="020B0604020202020204" pitchFamily="34" charset="0"/>
              <a:buChar char="•"/>
              <a:defRPr/>
            </a:pPr>
            <a:r>
              <a:rPr lang="cy-gb" sz="1200" b="1" dirty="0">
                <a:latin typeface="Arial" panose="020B0604020202020204" pitchFamily="34" charset="0"/>
                <a:cs typeface="Arial" panose="020B0604020202020204" pitchFamily="34" charset="0"/>
              </a:rPr>
              <a:t>Cefnogaeth</a:t>
            </a:r>
          </a:p>
          <a:p>
            <a:pPr rtl="0">
              <a:defRPr/>
            </a:pPr>
            <a:endParaRPr lang="en-GB" sz="700" b="1" dirty="0">
              <a:latin typeface="Arial" panose="020B0604020202020204" pitchFamily="34" charset="0"/>
              <a:cs typeface="Arial" panose="020B0604020202020204" pitchFamily="34" charset="0"/>
            </a:endParaRPr>
          </a:p>
          <a:p>
            <a:pPr marL="228600" indent="-228600" rtl="0">
              <a:buFont typeface="Arial" panose="020B0604020202020204" pitchFamily="34" charset="0"/>
              <a:buChar char="•"/>
              <a:defRPr/>
            </a:pPr>
            <a:r>
              <a:rPr lang="cy-gb" sz="1200" b="1" dirty="0">
                <a:latin typeface="Arial" panose="020B0604020202020204" pitchFamily="34" charset="0"/>
                <a:cs typeface="Arial" panose="020B0604020202020204" pitchFamily="34" charset="0"/>
              </a:rPr>
              <a:t>Credu ynoch </a:t>
            </a:r>
            <a:r>
              <a:rPr lang="cy-gb" sz="1200" b="1" dirty="0" err="1">
                <a:latin typeface="Arial" panose="020B0604020202020204" pitchFamily="34" charset="0"/>
                <a:cs typeface="Arial" panose="020B0604020202020204" pitchFamily="34" charset="0"/>
              </a:rPr>
              <a:t>chi’ch</a:t>
            </a:r>
            <a:r>
              <a:rPr lang="cy-gb" sz="1200" b="1" dirty="0">
                <a:latin typeface="Arial" panose="020B0604020202020204" pitchFamily="34" charset="0"/>
                <a:cs typeface="Arial" panose="020B0604020202020204" pitchFamily="34" charset="0"/>
              </a:rPr>
              <a:t> hun.</a:t>
            </a:r>
          </a:p>
          <a:p>
            <a:pPr marL="228600" indent="-228600" rtl="0">
              <a:buFont typeface="Arial" panose="020B0604020202020204" pitchFamily="34" charset="0"/>
              <a:buChar char="•"/>
              <a:defRPr/>
            </a:pPr>
            <a:endParaRPr lang="en-GB" sz="1200" b="1" dirty="0">
              <a:latin typeface="Arial" panose="020B0604020202020204" pitchFamily="34" charset="0"/>
              <a:cs typeface="Arial" panose="020B0604020202020204" pitchFamily="34" charset="0"/>
            </a:endParaRPr>
          </a:p>
        </p:txBody>
      </p:sp>
      <p:pic>
        <p:nvPicPr>
          <p:cNvPr id="5131" name="Picture 1">
            <a:extLst>
              <a:ext uri="{FF2B5EF4-FFF2-40B4-BE49-F238E27FC236}">
                <a16:creationId xmlns:a16="http://schemas.microsoft.com/office/drawing/2014/main" id="{18F074ED-05DE-42CE-96D3-CE7500BB0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982" y="211414"/>
            <a:ext cx="306435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17">
            <a:extLst>
              <a:ext uri="{FF2B5EF4-FFF2-40B4-BE49-F238E27FC236}">
                <a16:creationId xmlns:a16="http://schemas.microsoft.com/office/drawing/2014/main" id="{093F7CD6-D290-4E01-A75B-1D30BA22FB65}"/>
              </a:ext>
            </a:extLst>
          </p:cNvPr>
          <p:cNvSpPr txBox="1">
            <a:spLocks noChangeArrowheads="1"/>
          </p:cNvSpPr>
          <p:nvPr/>
        </p:nvSpPr>
        <p:spPr bwMode="auto">
          <a:xfrm>
            <a:off x="3451037" y="2949655"/>
            <a:ext cx="3408586" cy="520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r>
              <a:rPr lang="cy-gb" sz="1250" b="1" dirty="0">
                <a:solidFill>
                  <a:srgbClr val="000000"/>
                </a:solidFill>
                <a:latin typeface="Arial" panose="020B0604020202020204" pitchFamily="34" charset="0"/>
                <a:cs typeface="Calibri" panose="020F0502020204030204" pitchFamily="34" charset="0"/>
              </a:rPr>
              <a:t>Cefnogaeth </a:t>
            </a:r>
          </a:p>
          <a:p>
            <a:pPr rtl="0">
              <a:spcBef>
                <a:spcPct val="0"/>
              </a:spcBef>
              <a:buFontTx/>
              <a:buNone/>
            </a:pPr>
            <a:endParaRPr lang="en-GB" altLang="en-US" sz="500" dirty="0">
              <a:solidFill>
                <a:srgbClr val="000000"/>
              </a:solidFill>
              <a:latin typeface="Arial" panose="020B0604020202020204" pitchFamily="34" charset="0"/>
              <a:cs typeface="Calibri" panose="020F0502020204030204" pitchFamily="34" charset="0"/>
            </a:endParaRPr>
          </a:p>
          <a:p>
            <a:pPr rtl="0">
              <a:spcBef>
                <a:spcPct val="0"/>
              </a:spcBef>
              <a:buFontTx/>
              <a:buNone/>
            </a:pPr>
            <a:r>
              <a:rPr lang="cy-gb" sz="1200" dirty="0">
                <a:solidFill>
                  <a:srgbClr val="000000"/>
                </a:solidFill>
                <a:latin typeface="Arial" panose="020B0604020202020204" pitchFamily="34" charset="0"/>
                <a:cs typeface="Calibri" panose="020F0502020204030204" pitchFamily="34" charset="0"/>
              </a:rPr>
              <a:t>Myth yw dweud ein bod yn gallu ymdopi â phopeth ar ein pennau ein hunain.    Fel y coed rydym newydd sôn amdanynt, mae angen cefnogaeth a chymorth pobl eraill arnom i’n cadw rhag plygu’n rhy bell a thorri.  Yn fwy na hynny, mae angen inni ddangos </a:t>
            </a:r>
            <a:r>
              <a:rPr lang="cy-gb" sz="1200" dirty="0" err="1">
                <a:solidFill>
                  <a:srgbClr val="000000"/>
                </a:solidFill>
                <a:latin typeface="Arial" panose="020B0604020202020204" pitchFamily="34" charset="0"/>
                <a:cs typeface="Calibri" panose="020F0502020204030204" pitchFamily="34" charset="0"/>
              </a:rPr>
              <a:t>bregusrwydd</a:t>
            </a:r>
            <a:r>
              <a:rPr lang="cy-gb" sz="1200" dirty="0">
                <a:solidFill>
                  <a:srgbClr val="000000"/>
                </a:solidFill>
                <a:latin typeface="Arial" panose="020B0604020202020204" pitchFamily="34" charset="0"/>
                <a:cs typeface="Calibri" panose="020F0502020204030204" pitchFamily="34" charset="0"/>
              </a:rPr>
              <a:t> a gwyleidd-dra i ofyn am y gefnogaeth honno pan fydd ei hangen arnom.  Sut gallwn ni fod yn fwy hunanymwybodol? </a:t>
            </a:r>
          </a:p>
          <a:p>
            <a:pPr rtl="0">
              <a:spcBef>
                <a:spcPct val="0"/>
              </a:spcBef>
              <a:buFontTx/>
              <a:buNone/>
            </a:pPr>
            <a:endParaRPr lang="en-GB" altLang="en-US" sz="500" dirty="0">
              <a:solidFill>
                <a:srgbClr val="000000"/>
              </a:solidFill>
              <a:latin typeface="Arial" panose="020B0604020202020204" pitchFamily="34" charset="0"/>
              <a:cs typeface="Calibri" panose="020F0502020204030204" pitchFamily="34" charset="0"/>
            </a:endParaRPr>
          </a:p>
          <a:p>
            <a:pPr rtl="0">
              <a:spcBef>
                <a:spcPct val="0"/>
              </a:spcBef>
              <a:buFontTx/>
              <a:buNone/>
            </a:pPr>
            <a:r>
              <a:rPr lang="cy-gb" sz="1200" dirty="0">
                <a:latin typeface="Arial" panose="020B0604020202020204" pitchFamily="34" charset="0"/>
              </a:rPr>
              <a:t>Mae gwytnwch yn rhywbeth y mae’n rhaid i ni weithio arno a’i gynnal.  Mae’n bwysig ein bod yn parhau i d</a:t>
            </a:r>
            <a:r>
              <a:rPr lang="cy-GB" sz="1200" dirty="0">
                <a:latin typeface="Arial" panose="020B0604020202020204" pitchFamily="34" charset="0"/>
              </a:rPr>
              <a:t>d</a:t>
            </a:r>
            <a:r>
              <a:rPr lang="cy-gb" sz="1200" dirty="0">
                <a:latin typeface="Arial" panose="020B0604020202020204" pitchFamily="34" charset="0"/>
              </a:rPr>
              <a:t>ysgu. </a:t>
            </a:r>
          </a:p>
          <a:p>
            <a:pPr rtl="0">
              <a:spcBef>
                <a:spcPct val="0"/>
              </a:spcBef>
              <a:buFontTx/>
              <a:buNone/>
            </a:pPr>
            <a:endParaRPr lang="cy-gb" sz="500" dirty="0">
              <a:latin typeface="Arial" panose="020B0604020202020204" pitchFamily="34" charset="0"/>
            </a:endParaRPr>
          </a:p>
          <a:p>
            <a:pPr rtl="0">
              <a:spcBef>
                <a:spcPct val="0"/>
              </a:spcBef>
              <a:buFontTx/>
              <a:buNone/>
            </a:pPr>
            <a:r>
              <a:rPr lang="cy-gb" sz="1200" dirty="0">
                <a:latin typeface="Arial" panose="020B0604020202020204" pitchFamily="34" charset="0"/>
              </a:rPr>
              <a:t>Nid yw gwytnwch ond yn berthnasol mewn cyfnodau o straen neu mewn cyfnodau anodd. Byddwch yn defnyddio sgiliau gwytnwch o ddydd i ddydd.  Nid rhywbeth rydych chi wedi’ch geni ag ef neu ddim wedi'ch geni ag ef yw gwytnwch – mae’n rhywbeth rydych chi’n gallu ei ddysgu a’i ddatblygu.  </a:t>
            </a:r>
          </a:p>
          <a:p>
            <a:pPr rtl="0">
              <a:spcBef>
                <a:spcPct val="0"/>
              </a:spcBef>
              <a:buFontTx/>
              <a:buNone/>
            </a:pPr>
            <a:endParaRPr lang="cy-gb" sz="500" dirty="0">
              <a:latin typeface="Arial" panose="020B0604020202020204" pitchFamily="34" charset="0"/>
            </a:endParaRPr>
          </a:p>
          <a:p>
            <a:pPr rtl="0">
              <a:spcBef>
                <a:spcPct val="0"/>
              </a:spcBef>
              <a:buFontTx/>
              <a:buNone/>
            </a:pPr>
            <a:r>
              <a:rPr lang="cy-gb" sz="1200" dirty="0">
                <a:latin typeface="Arial" panose="020B0604020202020204" pitchFamily="34" charset="0"/>
              </a:rPr>
              <a:t>Mae pa mor wydn rydyn ni’n teimlo heddiw yn uniongyrchol gysylltiedig â’r profiadau rydym wedi’u cael yn ein bywyd hyd yma.  Mae’r rhain wedi dylanwadu arnom ac wedi’n gwneud ni’n bwy ydyn ni.  Byddan nhw hefyd yn penderfynu pwy fyddwn ni.  </a:t>
            </a:r>
          </a:p>
        </p:txBody>
      </p:sp>
      <p:sp>
        <p:nvSpPr>
          <p:cNvPr id="5134" name="TextBox 4">
            <a:extLst>
              <a:ext uri="{FF2B5EF4-FFF2-40B4-BE49-F238E27FC236}">
                <a16:creationId xmlns:a16="http://schemas.microsoft.com/office/drawing/2014/main" id="{C31BC8E5-7B21-4734-8AA8-187A582D1045}"/>
              </a:ext>
            </a:extLst>
          </p:cNvPr>
          <p:cNvSpPr txBox="1">
            <a:spLocks noChangeArrowheads="1"/>
          </p:cNvSpPr>
          <p:nvPr/>
        </p:nvSpPr>
        <p:spPr bwMode="auto">
          <a:xfrm>
            <a:off x="3533982" y="8209958"/>
            <a:ext cx="3198812"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r>
              <a:rPr lang="cy-gb" sz="1250" dirty="0">
                <a:latin typeface="Arial" panose="020B0604020202020204" pitchFamily="34" charset="0"/>
              </a:rPr>
              <a:t>“Nid y llwyth sy’n eich llethu, ond y ffordd rydych yn ei gario”.  </a:t>
            </a:r>
            <a:r>
              <a:rPr lang="cy-gb" sz="1250" b="1" dirty="0" err="1">
                <a:latin typeface="Arial" panose="020B0604020202020204" pitchFamily="34" charset="0"/>
              </a:rPr>
              <a:t>Lou</a:t>
            </a:r>
            <a:r>
              <a:rPr lang="cy-gb" sz="1250" b="1" dirty="0">
                <a:latin typeface="Arial" panose="020B0604020202020204" pitchFamily="34" charset="0"/>
              </a:rPr>
              <a:t> </a:t>
            </a:r>
            <a:r>
              <a:rPr lang="cy-gb" sz="1250" b="1" dirty="0" err="1">
                <a:latin typeface="Arial" panose="020B0604020202020204" pitchFamily="34" charset="0"/>
              </a:rPr>
              <a:t>Holtz</a:t>
            </a:r>
            <a:r>
              <a:rPr lang="cy-gb" sz="1250" b="1" dirty="0">
                <a:latin typeface="Arial" panose="020B0604020202020204" pitchFamily="34" charset="0"/>
              </a:rPr>
              <a:t> - Hyfforddwr Pêl-droed Americanaidd </a:t>
            </a:r>
          </a:p>
        </p:txBody>
      </p:sp>
      <p:sp>
        <p:nvSpPr>
          <p:cNvPr id="5135" name="TextBox 22">
            <a:extLst>
              <a:ext uri="{FF2B5EF4-FFF2-40B4-BE49-F238E27FC236}">
                <a16:creationId xmlns:a16="http://schemas.microsoft.com/office/drawing/2014/main" id="{FC8140E0-5F2C-4C53-A837-72789A1FAB27}"/>
              </a:ext>
            </a:extLst>
          </p:cNvPr>
          <p:cNvSpPr txBox="1">
            <a:spLocks noChangeArrowheads="1"/>
          </p:cNvSpPr>
          <p:nvPr/>
        </p:nvSpPr>
        <p:spPr bwMode="auto">
          <a:xfrm>
            <a:off x="3449413" y="1564660"/>
            <a:ext cx="33575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r>
              <a:rPr lang="cy-gb" sz="1200" b="1" dirty="0">
                <a:solidFill>
                  <a:srgbClr val="000000"/>
                </a:solidFill>
                <a:latin typeface="Arial" panose="020B0604020202020204" pitchFamily="34" charset="0"/>
                <a:cs typeface="Calibri" panose="020F0502020204030204" pitchFamily="34" charset="0"/>
              </a:rPr>
              <a:t>“</a:t>
            </a:r>
            <a:r>
              <a:rPr lang="cy-gb" sz="1200" dirty="0">
                <a:solidFill>
                  <a:srgbClr val="000000"/>
                </a:solidFill>
                <a:latin typeface="Arial" panose="020B0604020202020204" pitchFamily="34" charset="0"/>
                <a:cs typeface="Calibri" panose="020F0502020204030204" pitchFamily="34" charset="0"/>
              </a:rPr>
              <a:t>Mae bod yn neb ond </a:t>
            </a:r>
            <a:r>
              <a:rPr lang="cy-gb" sz="1200" dirty="0" err="1">
                <a:solidFill>
                  <a:srgbClr val="000000"/>
                </a:solidFill>
                <a:latin typeface="Arial" panose="020B0604020202020204" pitchFamily="34" charset="0"/>
                <a:cs typeface="Calibri" panose="020F0502020204030204" pitchFamily="34" charset="0"/>
              </a:rPr>
              <a:t>chi’ch</a:t>
            </a:r>
            <a:r>
              <a:rPr lang="cy-gb" sz="1200" dirty="0">
                <a:solidFill>
                  <a:srgbClr val="000000"/>
                </a:solidFill>
                <a:latin typeface="Arial" panose="020B0604020202020204" pitchFamily="34" charset="0"/>
                <a:cs typeface="Calibri" panose="020F0502020204030204" pitchFamily="34" charset="0"/>
              </a:rPr>
              <a:t> hun mewn byd sy’n gwneud ei orau, ddydd a nos, i’ch gwneud chi’n bawb ond </a:t>
            </a:r>
            <a:r>
              <a:rPr lang="cy-gb" sz="1200" dirty="0" err="1">
                <a:solidFill>
                  <a:srgbClr val="000000"/>
                </a:solidFill>
                <a:latin typeface="Arial" panose="020B0604020202020204" pitchFamily="34" charset="0"/>
                <a:cs typeface="Calibri" panose="020F0502020204030204" pitchFamily="34" charset="0"/>
              </a:rPr>
              <a:t>chi’ch</a:t>
            </a:r>
            <a:r>
              <a:rPr lang="cy-gb" sz="1200" dirty="0">
                <a:solidFill>
                  <a:srgbClr val="000000"/>
                </a:solidFill>
                <a:latin typeface="Arial" panose="020B0604020202020204" pitchFamily="34" charset="0"/>
                <a:cs typeface="Calibri" panose="020F0502020204030204" pitchFamily="34" charset="0"/>
              </a:rPr>
              <a:t> hun – yn golygu brwydro’r frwydr galetaf.  Mae aros yn ‘driw i </a:t>
            </a:r>
            <a:r>
              <a:rPr lang="cy-gb" sz="1200" dirty="0" err="1">
                <a:solidFill>
                  <a:srgbClr val="000000"/>
                </a:solidFill>
                <a:latin typeface="Arial" panose="020B0604020202020204" pitchFamily="34" charset="0"/>
                <a:cs typeface="Calibri" panose="020F0502020204030204" pitchFamily="34" charset="0"/>
              </a:rPr>
              <a:t>chi'ch</a:t>
            </a:r>
            <a:r>
              <a:rPr lang="cy-gb" sz="1200" dirty="0">
                <a:solidFill>
                  <a:srgbClr val="000000"/>
                </a:solidFill>
                <a:latin typeface="Arial" panose="020B0604020202020204" pitchFamily="34" charset="0"/>
                <a:cs typeface="Calibri" panose="020F0502020204030204" pitchFamily="34" charset="0"/>
              </a:rPr>
              <a:t> hun’ yn un o’r brwydrau </a:t>
            </a:r>
            <a:r>
              <a:rPr lang="cy-gb" sz="1200" dirty="0" err="1">
                <a:solidFill>
                  <a:srgbClr val="000000"/>
                </a:solidFill>
                <a:latin typeface="Arial" panose="020B0604020202020204" pitchFamily="34" charset="0"/>
                <a:cs typeface="Calibri" panose="020F0502020204030204" pitchFamily="34" charset="0"/>
              </a:rPr>
              <a:t>dewraf</a:t>
            </a:r>
            <a:r>
              <a:rPr lang="cy-gb" sz="1200" dirty="0">
                <a:solidFill>
                  <a:srgbClr val="000000"/>
                </a:solidFill>
                <a:latin typeface="Arial" panose="020B0604020202020204" pitchFamily="34" charset="0"/>
                <a:cs typeface="Calibri" panose="020F0502020204030204" pitchFamily="34" charset="0"/>
              </a:rPr>
              <a:t> y byddwch chi byth yn ymgymryd</a:t>
            </a:r>
            <a:br>
              <a:rPr lang="cy-gb" sz="1200" dirty="0">
                <a:solidFill>
                  <a:srgbClr val="000000"/>
                </a:solidFill>
                <a:latin typeface="Arial" panose="020B0604020202020204" pitchFamily="34" charset="0"/>
                <a:cs typeface="Calibri" panose="020F0502020204030204" pitchFamily="34" charset="0"/>
              </a:rPr>
            </a:br>
            <a:r>
              <a:rPr lang="cy-gb" sz="1200" dirty="0">
                <a:solidFill>
                  <a:srgbClr val="000000"/>
                </a:solidFill>
                <a:latin typeface="Arial" panose="020B0604020202020204" pitchFamily="34" charset="0"/>
                <a:cs typeface="Calibri" panose="020F0502020204030204" pitchFamily="34" charset="0"/>
              </a:rPr>
              <a:t>â hi.”</a:t>
            </a:r>
            <a:r>
              <a:rPr lang="cy-gb" sz="1200" b="1" dirty="0">
                <a:solidFill>
                  <a:srgbClr val="000000"/>
                </a:solidFill>
                <a:latin typeface="Arial" panose="020B0604020202020204" pitchFamily="34" charset="0"/>
                <a:cs typeface="Calibri" panose="020F0502020204030204" pitchFamily="34" charset="0"/>
              </a:rPr>
              <a:t> – </a:t>
            </a:r>
            <a:r>
              <a:rPr lang="cy-gb" sz="1200" b="1" dirty="0" err="1">
                <a:solidFill>
                  <a:srgbClr val="000000"/>
                </a:solidFill>
                <a:latin typeface="Arial" panose="020B0604020202020204" pitchFamily="34" charset="0"/>
                <a:cs typeface="Calibri" panose="020F0502020204030204" pitchFamily="34" charset="0"/>
              </a:rPr>
              <a:t>Brene</a:t>
            </a:r>
            <a:r>
              <a:rPr lang="cy-gb" sz="1200" b="1" dirty="0">
                <a:solidFill>
                  <a:srgbClr val="000000"/>
                </a:solidFill>
                <a:latin typeface="Arial" panose="020B0604020202020204" pitchFamily="34" charset="0"/>
                <a:cs typeface="Calibri" panose="020F0502020204030204" pitchFamily="34" charset="0"/>
              </a:rPr>
              <a:t> Brown</a:t>
            </a:r>
            <a:endParaRPr lang="en-GB" altLang="en-US" sz="1200" dirty="0">
              <a:solidFill>
                <a:srgbClr val="000000"/>
              </a:solidFill>
              <a:latin typeface="Arial" panose="020B0604020202020204" pitchFamily="34" charset="0"/>
              <a:cs typeface="Calibri" panose="020F0502020204030204" pitchFamily="34" charset="0"/>
            </a:endParaRPr>
          </a:p>
        </p:txBody>
      </p:sp>
      <p:pic>
        <p:nvPicPr>
          <p:cNvPr id="5136" name="Picture 1">
            <a:extLst>
              <a:ext uri="{FF2B5EF4-FFF2-40B4-BE49-F238E27FC236}">
                <a16:creationId xmlns:a16="http://schemas.microsoft.com/office/drawing/2014/main" id="{0C5330A0-7B1E-4DF9-84BD-3B10A4499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7123" y="8967215"/>
            <a:ext cx="2238599" cy="7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DB1200CE-E266-4F6C-9602-FAC414977D3D}"/>
              </a:ext>
            </a:extLst>
          </p:cNvPr>
          <p:cNvSpPr/>
          <p:nvPr/>
        </p:nvSpPr>
        <p:spPr>
          <a:xfrm>
            <a:off x="3513138" y="8183686"/>
            <a:ext cx="3186112" cy="741600"/>
          </a:xfrm>
          <a:prstGeom prst="rect">
            <a:avLst/>
          </a:prstGeom>
          <a:noFill/>
          <a:ln>
            <a:solidFill>
              <a:srgbClr val="47A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23E1A00B32BD4C8D60001A05719DF8" ma:contentTypeVersion="0" ma:contentTypeDescription="Create a new document." ma:contentTypeScope="" ma:versionID="c473bd84d38dd9f110130afdde78a28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4FFDA0-2272-4641-9956-F9B06C10D22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7A7B993-1DEE-4CB3-B63C-D00E4E077FC2}">
  <ds:schemaRefs>
    <ds:schemaRef ds:uri="http://schemas.microsoft.com/sharepoint/v3/contenttype/forms"/>
  </ds:schemaRefs>
</ds:datastoreItem>
</file>

<file path=customXml/itemProps3.xml><?xml version="1.0" encoding="utf-8"?>
<ds:datastoreItem xmlns:ds="http://schemas.openxmlformats.org/officeDocument/2006/customXml" ds:itemID="{DB75B139-A746-4ACA-99BF-040103685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12107</TotalTime>
  <Words>1031</Words>
  <Application>Microsoft Office PowerPoint</Application>
  <PresentationFormat>A4 Paper (210x297 mm)</PresentationFormat>
  <Paragraphs>76</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AGBookRoundedBQ-Medium</vt:lpstr>
      <vt:lpstr>AGBookRoundedBQ-Regular</vt:lpstr>
      <vt:lpstr>Arial</vt:lpstr>
      <vt:lpstr>Calibri</vt:lpstr>
      <vt:lpstr>Office Theme</vt:lpstr>
      <vt:lpstr>PowerPoint Presentation</vt:lpstr>
      <vt:lpstr>PowerPoint Presentation</vt:lpstr>
    </vt:vector>
  </TitlesOfParts>
  <Company>Boots UK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navaz.dean</dc:creator>
  <cp:lastModifiedBy>Ffion Hillman</cp:lastModifiedBy>
  <cp:revision>755</cp:revision>
  <cp:lastPrinted>2016-04-13T12:06:16Z</cp:lastPrinted>
  <dcterms:created xsi:type="dcterms:W3CDTF">2012-11-21T10:07:51Z</dcterms:created>
  <dcterms:modified xsi:type="dcterms:W3CDTF">2022-08-16T07:43:02Z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0x0101002C23E1A00B32BD4C8D60001A05719DF8</vt:lpwstr>
  </property>
</Properties>
</file>