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7" r:id="rId5"/>
    <p:sldId id="259" r:id="rId6"/>
  </p:sldIdLst>
  <p:sldSz cx="6858000" cy="9906000" type="A4"/>
  <p:notesSz cx="6858000" cy="9926638"/>
  <p:defaultTextStyle>
    <a:defPPr rtl="0">
      <a:defRPr lang="cy-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nya Flello"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8ED5"/>
    <a:srgbClr val="00B3E0"/>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6404" autoAdjust="0"/>
  </p:normalViewPr>
  <p:slideViewPr>
    <p:cSldViewPr>
      <p:cViewPr varScale="1">
        <p:scale>
          <a:sx n="72" d="100"/>
          <a:sy n="72" d="100"/>
        </p:scale>
        <p:origin x="1938" y="72"/>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D47B687-4B02-4177-AE36-43AEBA4347FD}"/>
              </a:ext>
            </a:extLst>
          </p:cNvPr>
          <p:cNvSpPr>
            <a:spLocks noGrp="1"/>
          </p:cNvSpPr>
          <p:nvPr>
            <p:ph type="hdr" sz="quarter"/>
          </p:nvPr>
        </p:nvSpPr>
        <p:spPr>
          <a:xfrm>
            <a:off x="0" y="0"/>
            <a:ext cx="2971800" cy="496888"/>
          </a:xfrm>
          <a:prstGeom prst="rect">
            <a:avLst/>
          </a:prstGeom>
        </p:spPr>
        <p:txBody>
          <a:bodyPr vert="horz" lIns="91440" tIns="45720" rIns="91440" bIns="45720" rtlCol="0"/>
          <a:lstStyle>
            <a:lvl1pPr algn="l">
              <a:defRPr sz="1200"/>
            </a:lvl1pPr>
          </a:lstStyle>
          <a:p>
            <a:pPr rtl="0">
              <a:defRPr/>
            </a:pPr>
            <a:endParaRPr lang="en-GB"/>
          </a:p>
        </p:txBody>
      </p:sp>
      <p:sp>
        <p:nvSpPr>
          <p:cNvPr id="3" name="Date Placeholder 2">
            <a:extLst>
              <a:ext uri="{FF2B5EF4-FFF2-40B4-BE49-F238E27FC236}">
                <a16:creationId xmlns:a16="http://schemas.microsoft.com/office/drawing/2014/main" id="{DE6B1382-A0B2-4B3A-B63E-F6050B7A3F90}"/>
              </a:ext>
            </a:extLst>
          </p:cNvPr>
          <p:cNvSpPr>
            <a:spLocks noGrp="1"/>
          </p:cNvSpPr>
          <p:nvPr>
            <p:ph type="dt" idx="1"/>
          </p:nvPr>
        </p:nvSpPr>
        <p:spPr>
          <a:xfrm>
            <a:off x="3884613" y="0"/>
            <a:ext cx="2971800" cy="496888"/>
          </a:xfrm>
          <a:prstGeom prst="rect">
            <a:avLst/>
          </a:prstGeom>
        </p:spPr>
        <p:txBody>
          <a:bodyPr vert="horz" lIns="91440" tIns="45720" rIns="91440" bIns="45720" rtlCol="0"/>
          <a:lstStyle>
            <a:lvl1pPr algn="r">
              <a:defRPr sz="1200"/>
            </a:lvl1pPr>
          </a:lstStyle>
          <a:p>
            <a:pPr rtl="0">
              <a:defRPr/>
            </a:pPr>
            <a:fld id="{5E760297-795F-4433-9719-214632680DBD}" type="datetimeFigureOut">
              <a:rPr lang="en-GB"/>
              <a:pPr rtl="0">
                <a:defRPr/>
              </a:pPr>
              <a:t>16/08/2022</a:t>
            </a:fld>
            <a:endParaRPr lang="en-GB"/>
          </a:p>
        </p:txBody>
      </p:sp>
      <p:sp>
        <p:nvSpPr>
          <p:cNvPr id="4" name="Slide Image Placeholder 3">
            <a:extLst>
              <a:ext uri="{FF2B5EF4-FFF2-40B4-BE49-F238E27FC236}">
                <a16:creationId xmlns:a16="http://schemas.microsoft.com/office/drawing/2014/main" id="{2DB87A49-5F26-4BDB-8B1B-4F330C5FB151}"/>
              </a:ext>
            </a:extLst>
          </p:cNvPr>
          <p:cNvSpPr>
            <a:spLocks noGrp="1" noRot="1" noChangeAspect="1"/>
          </p:cNvSpPr>
          <p:nvPr>
            <p:ph type="sldImg" idx="2"/>
          </p:nvPr>
        </p:nvSpPr>
        <p:spPr>
          <a:xfrm>
            <a:off x="2270125" y="1241425"/>
            <a:ext cx="2317750" cy="3349625"/>
          </a:xfrm>
          <a:prstGeom prst="rect">
            <a:avLst/>
          </a:prstGeom>
          <a:noFill/>
          <a:ln w="12700">
            <a:solidFill>
              <a:prstClr val="black"/>
            </a:solidFill>
          </a:ln>
        </p:spPr>
        <p:txBody>
          <a:bodyPr vert="horz" lIns="91440" tIns="45720" rIns="91440" bIns="45720" rtlCol="0" anchor="ctr"/>
          <a:lstStyle/>
          <a:p>
            <a:pPr lvl="0" rtl="0"/>
            <a:endParaRPr lang="en-GB" noProof="0"/>
          </a:p>
        </p:txBody>
      </p:sp>
      <p:sp>
        <p:nvSpPr>
          <p:cNvPr id="5" name="Notes Placeholder 4">
            <a:extLst>
              <a:ext uri="{FF2B5EF4-FFF2-40B4-BE49-F238E27FC236}">
                <a16:creationId xmlns:a16="http://schemas.microsoft.com/office/drawing/2014/main" id="{0B50B396-8D99-49EC-8486-E8EB84DE8ADA}"/>
              </a:ext>
            </a:extLst>
          </p:cNvPr>
          <p:cNvSpPr>
            <a:spLocks noGrp="1"/>
          </p:cNvSpPr>
          <p:nvPr>
            <p:ph type="body" sz="quarter" idx="3"/>
          </p:nvPr>
        </p:nvSpPr>
        <p:spPr>
          <a:xfrm>
            <a:off x="685800" y="4776788"/>
            <a:ext cx="5486400" cy="3908425"/>
          </a:xfrm>
          <a:prstGeom prst="rect">
            <a:avLst/>
          </a:prstGeom>
        </p:spPr>
        <p:txBody>
          <a:bodyPr vert="horz" lIns="91440" tIns="45720" rIns="91440" bIns="45720" rtlCol="0"/>
          <a:lstStyle/>
          <a:p>
            <a:pPr lvl="0" rtl="0"/>
            <a:r>
              <a:rPr lang="cy-gb" noProof="0"/>
              <a:t>Click to edit Master text styles</a:t>
            </a:r>
          </a:p>
          <a:p>
            <a:pPr lvl="1" rtl="0"/>
            <a:r>
              <a:rPr lang="cy-gb" noProof="0"/>
              <a:t>Second level</a:t>
            </a:r>
          </a:p>
          <a:p>
            <a:pPr lvl="2" rtl="0"/>
            <a:r>
              <a:rPr lang="cy-gb" noProof="0"/>
              <a:t>Third level</a:t>
            </a:r>
          </a:p>
          <a:p>
            <a:pPr lvl="3" rtl="0"/>
            <a:r>
              <a:rPr lang="cy-gb" noProof="0"/>
              <a:t>Fourth level</a:t>
            </a:r>
          </a:p>
          <a:p>
            <a:pPr lvl="4" rtl="0"/>
            <a:r>
              <a:rPr lang="cy-gb" noProof="0"/>
              <a:t>Fifth level</a:t>
            </a:r>
            <a:endParaRPr lang="en-GB" noProof="0"/>
          </a:p>
        </p:txBody>
      </p:sp>
      <p:sp>
        <p:nvSpPr>
          <p:cNvPr id="6" name="Footer Placeholder 5">
            <a:extLst>
              <a:ext uri="{FF2B5EF4-FFF2-40B4-BE49-F238E27FC236}">
                <a16:creationId xmlns:a16="http://schemas.microsoft.com/office/drawing/2014/main" id="{11F188FD-B0FF-4093-910F-43EC2E260BAC}"/>
              </a:ext>
            </a:extLst>
          </p:cNvPr>
          <p:cNvSpPr>
            <a:spLocks noGrp="1"/>
          </p:cNvSpPr>
          <p:nvPr>
            <p:ph type="ftr" sz="quarter" idx="4"/>
          </p:nvPr>
        </p:nvSpPr>
        <p:spPr>
          <a:xfrm>
            <a:off x="0" y="9429750"/>
            <a:ext cx="2971800" cy="496888"/>
          </a:xfrm>
          <a:prstGeom prst="rect">
            <a:avLst/>
          </a:prstGeom>
        </p:spPr>
        <p:txBody>
          <a:bodyPr vert="horz" lIns="91440" tIns="45720" rIns="91440" bIns="45720" rtlCol="0" anchor="b"/>
          <a:lstStyle>
            <a:lvl1pPr algn="l">
              <a:defRPr sz="1200"/>
            </a:lvl1pPr>
          </a:lstStyle>
          <a:p>
            <a:pPr rtl="0">
              <a:defRPr/>
            </a:pPr>
            <a:endParaRPr lang="en-GB"/>
          </a:p>
        </p:txBody>
      </p:sp>
      <p:sp>
        <p:nvSpPr>
          <p:cNvPr id="7" name="Slide Number Placeholder 6">
            <a:extLst>
              <a:ext uri="{FF2B5EF4-FFF2-40B4-BE49-F238E27FC236}">
                <a16:creationId xmlns:a16="http://schemas.microsoft.com/office/drawing/2014/main" id="{D625A494-DC39-47FF-A6FC-A6D1A84B37F6}"/>
              </a:ext>
            </a:extLst>
          </p:cNvPr>
          <p:cNvSpPr>
            <a:spLocks noGrp="1"/>
          </p:cNvSpPr>
          <p:nvPr>
            <p:ph type="sldNum" sz="quarter" idx="5"/>
          </p:nvPr>
        </p:nvSpPr>
        <p:spPr>
          <a:xfrm>
            <a:off x="3884613" y="9429750"/>
            <a:ext cx="2971800" cy="496888"/>
          </a:xfrm>
          <a:prstGeom prst="rect">
            <a:avLst/>
          </a:prstGeom>
        </p:spPr>
        <p:txBody>
          <a:bodyPr vert="horz" lIns="91440" tIns="45720" rIns="91440" bIns="45720" rtlCol="0" anchor="b"/>
          <a:lstStyle>
            <a:lvl1pPr algn="r">
              <a:defRPr sz="1200"/>
            </a:lvl1pPr>
          </a:lstStyle>
          <a:p>
            <a:pPr rtl="0">
              <a:defRPr/>
            </a:pPr>
            <a:fld id="{9026791B-B3E1-44E6-829F-80BBDE5E703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a:extLst>
              <a:ext uri="{FF2B5EF4-FFF2-40B4-BE49-F238E27FC236}">
                <a16:creationId xmlns:a16="http://schemas.microsoft.com/office/drawing/2014/main" id="{5C5B669D-F521-4309-9921-CFE145603A1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a:extLst>
              <a:ext uri="{FF2B5EF4-FFF2-40B4-BE49-F238E27FC236}">
                <a16:creationId xmlns:a16="http://schemas.microsoft.com/office/drawing/2014/main" id="{0E21F5BE-CBDB-4D62-B3DC-4188707C488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rtlCol="0" anchor="t" anchorCtr="0" compatLnSpc="1">
            <a:prstTxWarp prst="textNoShape">
              <a:avLst/>
            </a:prstTxWarp>
          </a:bodyPr>
          <a:lstStyle/>
          <a:p>
            <a:pPr rtl="0" eaLnBrk="1" hangingPunct="1">
              <a:spcBef>
                <a:spcPct val="0"/>
              </a:spcBef>
            </a:pPr>
            <a:endParaRPr lang="en-GB" altLang="en-US"/>
          </a:p>
        </p:txBody>
      </p:sp>
      <p:sp>
        <p:nvSpPr>
          <p:cNvPr id="4100" name="Slide Number Placeholder 3">
            <a:extLst>
              <a:ext uri="{FF2B5EF4-FFF2-40B4-BE49-F238E27FC236}">
                <a16:creationId xmlns:a16="http://schemas.microsoft.com/office/drawing/2014/main" id="{FD9A79C6-09E8-4ECA-AFEB-D153B14DC61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rtlCol="0" anchorCtr="0" compatLnSpc="1">
            <a:prstTxWarp prst="textNoShape">
              <a:avLst/>
            </a:prstTxWarp>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a:fld id="{DEF83E7F-7228-4A81-B8D7-06CC481ADB0D}" type="slidenum">
              <a:rPr lang="en-GB" altLang="en-US" smtClean="0"/>
              <a:pPr/>
              <a:t>1</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rtlCol="0"/>
          <a:lstStyle/>
          <a:p>
            <a:pPr rtl="0"/>
            <a:r>
              <a:rPr lang="cy-gb"/>
              <a:t>Click to edit Master title style</a:t>
            </a:r>
            <a:endParaRPr lang="en-GB"/>
          </a:p>
        </p:txBody>
      </p:sp>
      <p:sp>
        <p:nvSpPr>
          <p:cNvPr id="3" name="Subtitle 2"/>
          <p:cNvSpPr>
            <a:spLocks noGrp="1"/>
          </p:cNvSpPr>
          <p:nvPr>
            <p:ph type="subTitle" idx="1"/>
          </p:nvPr>
        </p:nvSpPr>
        <p:spPr>
          <a:xfrm>
            <a:off x="1028700" y="5613400"/>
            <a:ext cx="4800600" cy="2531533"/>
          </a:xfrm>
        </p:spPr>
        <p:txBody>
          <a:bodyPr rtlCol="0"/>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cy-gb"/>
              <a:t>Click to edit Master subtitle style</a:t>
            </a:r>
            <a:endParaRPr lang="en-GB"/>
          </a:p>
        </p:txBody>
      </p:sp>
      <p:sp>
        <p:nvSpPr>
          <p:cNvPr id="4" name="Date Placeholder 3">
            <a:extLst>
              <a:ext uri="{FF2B5EF4-FFF2-40B4-BE49-F238E27FC236}">
                <a16:creationId xmlns:a16="http://schemas.microsoft.com/office/drawing/2014/main" id="{56BAA9BC-BF37-46E2-8E74-63F28AC0A3CF}"/>
              </a:ext>
            </a:extLst>
          </p:cNvPr>
          <p:cNvSpPr>
            <a:spLocks noGrp="1"/>
          </p:cNvSpPr>
          <p:nvPr>
            <p:ph type="dt" sz="half" idx="10"/>
          </p:nvPr>
        </p:nvSpPr>
        <p:spPr/>
        <p:txBody>
          <a:bodyPr rtlCol="0"/>
          <a:lstStyle>
            <a:lvl1pPr>
              <a:defRPr/>
            </a:lvl1pPr>
          </a:lstStyle>
          <a:p>
            <a:pPr rtl="0">
              <a:defRPr/>
            </a:pPr>
            <a:fld id="{09476AB0-80BF-456D-ABDF-3E97EB90CBB5}" type="datetimeFigureOut">
              <a:rPr lang="en-GB"/>
              <a:pPr rtl="0">
                <a:defRPr/>
              </a:pPr>
              <a:t>16/08/2022</a:t>
            </a:fld>
            <a:endParaRPr lang="en-GB"/>
          </a:p>
        </p:txBody>
      </p:sp>
      <p:sp>
        <p:nvSpPr>
          <p:cNvPr id="5" name="Footer Placeholder 4">
            <a:extLst>
              <a:ext uri="{FF2B5EF4-FFF2-40B4-BE49-F238E27FC236}">
                <a16:creationId xmlns:a16="http://schemas.microsoft.com/office/drawing/2014/main" id="{9AE4FE4A-54C4-4641-8F99-88810F8E49BC}"/>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4F71152C-A7D1-488A-8FB5-D797AE0B10CB}"/>
              </a:ext>
            </a:extLst>
          </p:cNvPr>
          <p:cNvSpPr>
            <a:spLocks noGrp="1"/>
          </p:cNvSpPr>
          <p:nvPr>
            <p:ph type="sldNum" sz="quarter" idx="12"/>
          </p:nvPr>
        </p:nvSpPr>
        <p:spPr/>
        <p:txBody>
          <a:bodyPr rtlCol="0"/>
          <a:lstStyle>
            <a:lvl1pPr>
              <a:defRPr/>
            </a:lvl1pPr>
          </a:lstStyle>
          <a:p>
            <a:pPr rtl="0">
              <a:defRPr/>
            </a:pPr>
            <a:fld id="{EF9E320A-0F68-40DE-8785-B778EECA536F}" type="slidenum">
              <a:rPr lang="en-GB" altLang="en-US"/>
              <a:pPr>
                <a:defRPr/>
              </a:pPr>
              <a:t>‹#›</a:t>
            </a:fld>
            <a:endParaRPr lang="en-GB" altLang="en-US"/>
          </a:p>
        </p:txBody>
      </p:sp>
    </p:spTree>
    <p:extLst>
      <p:ext uri="{BB962C8B-B14F-4D97-AF65-F5344CB8AC3E}">
        <p14:creationId xmlns:p14="http://schemas.microsoft.com/office/powerpoint/2010/main" val="3374838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gb"/>
              <a:t>Click to edit Master title style</a:t>
            </a:r>
            <a:endParaRPr lang="en-GB"/>
          </a:p>
        </p:txBody>
      </p:sp>
      <p:sp>
        <p:nvSpPr>
          <p:cNvPr id="3" name="Vertical Text Placeholder 2"/>
          <p:cNvSpPr>
            <a:spLocks noGrp="1"/>
          </p:cNvSpPr>
          <p:nvPr>
            <p:ph type="body" orient="vert" idx="1"/>
          </p:nvPr>
        </p:nvSpPr>
        <p:spPr/>
        <p:txBody>
          <a:bodyPr vert="eaVert" rtlCol="0"/>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4" name="Date Placeholder 3">
            <a:extLst>
              <a:ext uri="{FF2B5EF4-FFF2-40B4-BE49-F238E27FC236}">
                <a16:creationId xmlns:a16="http://schemas.microsoft.com/office/drawing/2014/main" id="{DC9CBC63-2A65-45A4-9701-863065CB5D96}"/>
              </a:ext>
            </a:extLst>
          </p:cNvPr>
          <p:cNvSpPr>
            <a:spLocks noGrp="1"/>
          </p:cNvSpPr>
          <p:nvPr>
            <p:ph type="dt" sz="half" idx="10"/>
          </p:nvPr>
        </p:nvSpPr>
        <p:spPr/>
        <p:txBody>
          <a:bodyPr rtlCol="0"/>
          <a:lstStyle>
            <a:lvl1pPr>
              <a:defRPr/>
            </a:lvl1pPr>
          </a:lstStyle>
          <a:p>
            <a:pPr rtl="0">
              <a:defRPr/>
            </a:pPr>
            <a:fld id="{57887E50-1E52-476B-BA12-920F23F88CBE}" type="datetimeFigureOut">
              <a:rPr lang="en-GB"/>
              <a:pPr rtl="0">
                <a:defRPr/>
              </a:pPr>
              <a:t>16/08/2022</a:t>
            </a:fld>
            <a:endParaRPr lang="en-GB"/>
          </a:p>
        </p:txBody>
      </p:sp>
      <p:sp>
        <p:nvSpPr>
          <p:cNvPr id="5" name="Footer Placeholder 4">
            <a:extLst>
              <a:ext uri="{FF2B5EF4-FFF2-40B4-BE49-F238E27FC236}">
                <a16:creationId xmlns:a16="http://schemas.microsoft.com/office/drawing/2014/main" id="{CF4BD817-0A7A-44A3-A50F-AA2B555D9C21}"/>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926F2FB8-BF9B-429F-B4F4-1F5DF16BD952}"/>
              </a:ext>
            </a:extLst>
          </p:cNvPr>
          <p:cNvSpPr>
            <a:spLocks noGrp="1"/>
          </p:cNvSpPr>
          <p:nvPr>
            <p:ph type="sldNum" sz="quarter" idx="12"/>
          </p:nvPr>
        </p:nvSpPr>
        <p:spPr/>
        <p:txBody>
          <a:bodyPr rtlCol="0"/>
          <a:lstStyle>
            <a:lvl1pPr>
              <a:defRPr/>
            </a:lvl1pPr>
          </a:lstStyle>
          <a:p>
            <a:pPr rtl="0">
              <a:defRPr/>
            </a:pPr>
            <a:fld id="{39D53AA2-0100-4B9D-BBA1-EFF8078D4DA2}" type="slidenum">
              <a:rPr lang="en-GB" altLang="en-US"/>
              <a:pPr>
                <a:defRPr/>
              </a:pPr>
              <a:t>‹#›</a:t>
            </a:fld>
            <a:endParaRPr lang="en-GB" altLang="en-US"/>
          </a:p>
        </p:txBody>
      </p:sp>
    </p:spTree>
    <p:extLst>
      <p:ext uri="{BB962C8B-B14F-4D97-AF65-F5344CB8AC3E}">
        <p14:creationId xmlns:p14="http://schemas.microsoft.com/office/powerpoint/2010/main" val="3545232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0"/>
            <a:ext cx="1543050" cy="8452203"/>
          </a:xfrm>
        </p:spPr>
        <p:txBody>
          <a:bodyPr vert="eaVert" rtlCol="0"/>
          <a:lstStyle/>
          <a:p>
            <a:pPr rtl="0"/>
            <a:r>
              <a:rPr lang="cy-gb"/>
              <a:t>Click to edit Master title style</a:t>
            </a:r>
            <a:endParaRPr lang="en-GB"/>
          </a:p>
        </p:txBody>
      </p:sp>
      <p:sp>
        <p:nvSpPr>
          <p:cNvPr id="3" name="Vertical Text Placeholder 2"/>
          <p:cNvSpPr>
            <a:spLocks noGrp="1"/>
          </p:cNvSpPr>
          <p:nvPr>
            <p:ph type="body" orient="vert" idx="1"/>
          </p:nvPr>
        </p:nvSpPr>
        <p:spPr>
          <a:xfrm>
            <a:off x="342900" y="396700"/>
            <a:ext cx="4514850" cy="8452203"/>
          </a:xfrm>
        </p:spPr>
        <p:txBody>
          <a:bodyPr vert="eaVert" rtlCol="0"/>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4" name="Date Placeholder 3">
            <a:extLst>
              <a:ext uri="{FF2B5EF4-FFF2-40B4-BE49-F238E27FC236}">
                <a16:creationId xmlns:a16="http://schemas.microsoft.com/office/drawing/2014/main" id="{919F8D76-22C2-4B96-9BDD-8CB16A8D884E}"/>
              </a:ext>
            </a:extLst>
          </p:cNvPr>
          <p:cNvSpPr>
            <a:spLocks noGrp="1"/>
          </p:cNvSpPr>
          <p:nvPr>
            <p:ph type="dt" sz="half" idx="10"/>
          </p:nvPr>
        </p:nvSpPr>
        <p:spPr/>
        <p:txBody>
          <a:bodyPr rtlCol="0"/>
          <a:lstStyle>
            <a:lvl1pPr>
              <a:defRPr/>
            </a:lvl1pPr>
          </a:lstStyle>
          <a:p>
            <a:pPr rtl="0">
              <a:defRPr/>
            </a:pPr>
            <a:fld id="{CFFC5270-1BED-41C1-93B5-D85416E04DE1}" type="datetimeFigureOut">
              <a:rPr lang="en-GB"/>
              <a:pPr rtl="0">
                <a:defRPr/>
              </a:pPr>
              <a:t>16/08/2022</a:t>
            </a:fld>
            <a:endParaRPr lang="en-GB"/>
          </a:p>
        </p:txBody>
      </p:sp>
      <p:sp>
        <p:nvSpPr>
          <p:cNvPr id="5" name="Footer Placeholder 4">
            <a:extLst>
              <a:ext uri="{FF2B5EF4-FFF2-40B4-BE49-F238E27FC236}">
                <a16:creationId xmlns:a16="http://schemas.microsoft.com/office/drawing/2014/main" id="{72546E4F-E2EE-40F9-A4C0-D3E013C9956D}"/>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464BFC69-176D-4280-B728-F1670B8B5062}"/>
              </a:ext>
            </a:extLst>
          </p:cNvPr>
          <p:cNvSpPr>
            <a:spLocks noGrp="1"/>
          </p:cNvSpPr>
          <p:nvPr>
            <p:ph type="sldNum" sz="quarter" idx="12"/>
          </p:nvPr>
        </p:nvSpPr>
        <p:spPr/>
        <p:txBody>
          <a:bodyPr rtlCol="0"/>
          <a:lstStyle>
            <a:lvl1pPr>
              <a:defRPr/>
            </a:lvl1pPr>
          </a:lstStyle>
          <a:p>
            <a:pPr rtl="0">
              <a:defRPr/>
            </a:pPr>
            <a:fld id="{05A5FC69-9139-488D-BEA6-661CF16AD028}" type="slidenum">
              <a:rPr lang="en-GB" altLang="en-US"/>
              <a:pPr>
                <a:defRPr/>
              </a:pPr>
              <a:t>‹#›</a:t>
            </a:fld>
            <a:endParaRPr lang="en-GB" altLang="en-US"/>
          </a:p>
        </p:txBody>
      </p:sp>
    </p:spTree>
    <p:extLst>
      <p:ext uri="{BB962C8B-B14F-4D97-AF65-F5344CB8AC3E}">
        <p14:creationId xmlns:p14="http://schemas.microsoft.com/office/powerpoint/2010/main" val="3451800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gb"/>
              <a:t>Click to edit Master title style</a:t>
            </a:r>
            <a:endParaRPr lang="en-GB"/>
          </a:p>
        </p:txBody>
      </p:sp>
      <p:sp>
        <p:nvSpPr>
          <p:cNvPr id="3" name="Content Placeholder 2"/>
          <p:cNvSpPr>
            <a:spLocks noGrp="1"/>
          </p:cNvSpPr>
          <p:nvPr>
            <p:ph idx="1"/>
          </p:nvPr>
        </p:nvSpPr>
        <p:spPr/>
        <p:txBody>
          <a:bodyPr rtlCol="0"/>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4" name="Date Placeholder 3">
            <a:extLst>
              <a:ext uri="{FF2B5EF4-FFF2-40B4-BE49-F238E27FC236}">
                <a16:creationId xmlns:a16="http://schemas.microsoft.com/office/drawing/2014/main" id="{1D1AB156-DD81-400D-8D99-DE8C7C0485D3}"/>
              </a:ext>
            </a:extLst>
          </p:cNvPr>
          <p:cNvSpPr>
            <a:spLocks noGrp="1"/>
          </p:cNvSpPr>
          <p:nvPr>
            <p:ph type="dt" sz="half" idx="10"/>
          </p:nvPr>
        </p:nvSpPr>
        <p:spPr/>
        <p:txBody>
          <a:bodyPr rtlCol="0"/>
          <a:lstStyle>
            <a:lvl1pPr>
              <a:defRPr/>
            </a:lvl1pPr>
          </a:lstStyle>
          <a:p>
            <a:pPr rtl="0">
              <a:defRPr/>
            </a:pPr>
            <a:fld id="{D4978BC2-79CB-4430-A0B9-5550C8E40411}" type="datetimeFigureOut">
              <a:rPr lang="en-GB"/>
              <a:pPr rtl="0">
                <a:defRPr/>
              </a:pPr>
              <a:t>16/08/2022</a:t>
            </a:fld>
            <a:endParaRPr lang="en-GB"/>
          </a:p>
        </p:txBody>
      </p:sp>
      <p:sp>
        <p:nvSpPr>
          <p:cNvPr id="5" name="Footer Placeholder 4">
            <a:extLst>
              <a:ext uri="{FF2B5EF4-FFF2-40B4-BE49-F238E27FC236}">
                <a16:creationId xmlns:a16="http://schemas.microsoft.com/office/drawing/2014/main" id="{B252D942-5863-4854-BFCD-2FFBEF97E467}"/>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B5292048-DC29-4552-BB7F-57F92C6D6235}"/>
              </a:ext>
            </a:extLst>
          </p:cNvPr>
          <p:cNvSpPr>
            <a:spLocks noGrp="1"/>
          </p:cNvSpPr>
          <p:nvPr>
            <p:ph type="sldNum" sz="quarter" idx="12"/>
          </p:nvPr>
        </p:nvSpPr>
        <p:spPr/>
        <p:txBody>
          <a:bodyPr rtlCol="0"/>
          <a:lstStyle>
            <a:lvl1pPr>
              <a:defRPr/>
            </a:lvl1pPr>
          </a:lstStyle>
          <a:p>
            <a:pPr rtl="0">
              <a:defRPr/>
            </a:pPr>
            <a:fld id="{72617222-C14C-4CBD-A785-E415A03E3963}" type="slidenum">
              <a:rPr lang="en-GB" altLang="en-US"/>
              <a:pPr>
                <a:defRPr/>
              </a:pPr>
              <a:t>‹#›</a:t>
            </a:fld>
            <a:endParaRPr lang="en-GB" altLang="en-US"/>
          </a:p>
        </p:txBody>
      </p:sp>
    </p:spTree>
    <p:extLst>
      <p:ext uri="{BB962C8B-B14F-4D97-AF65-F5344CB8AC3E}">
        <p14:creationId xmlns:p14="http://schemas.microsoft.com/office/powerpoint/2010/main" val="4274339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rtlCol="0" anchor="t"/>
          <a:lstStyle>
            <a:lvl1pPr algn="l">
              <a:defRPr sz="4000" b="1" cap="all"/>
            </a:lvl1pPr>
          </a:lstStyle>
          <a:p>
            <a:pPr rtl="0"/>
            <a:r>
              <a:rPr lang="cy-gb"/>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rtlCol="0"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cy-gb"/>
              <a:t>Click to edit Master text styles</a:t>
            </a:r>
          </a:p>
        </p:txBody>
      </p:sp>
      <p:sp>
        <p:nvSpPr>
          <p:cNvPr id="4" name="Date Placeholder 3">
            <a:extLst>
              <a:ext uri="{FF2B5EF4-FFF2-40B4-BE49-F238E27FC236}">
                <a16:creationId xmlns:a16="http://schemas.microsoft.com/office/drawing/2014/main" id="{66A4E740-DCAC-41B7-871C-1A6750A6FF84}"/>
              </a:ext>
            </a:extLst>
          </p:cNvPr>
          <p:cNvSpPr>
            <a:spLocks noGrp="1"/>
          </p:cNvSpPr>
          <p:nvPr>
            <p:ph type="dt" sz="half" idx="10"/>
          </p:nvPr>
        </p:nvSpPr>
        <p:spPr/>
        <p:txBody>
          <a:bodyPr rtlCol="0"/>
          <a:lstStyle>
            <a:lvl1pPr>
              <a:defRPr/>
            </a:lvl1pPr>
          </a:lstStyle>
          <a:p>
            <a:pPr rtl="0">
              <a:defRPr/>
            </a:pPr>
            <a:fld id="{B4E3C2DE-04FD-424B-9F65-B8E5C6AE6330}" type="datetimeFigureOut">
              <a:rPr lang="en-GB"/>
              <a:pPr rtl="0">
                <a:defRPr/>
              </a:pPr>
              <a:t>16/08/2022</a:t>
            </a:fld>
            <a:endParaRPr lang="en-GB"/>
          </a:p>
        </p:txBody>
      </p:sp>
      <p:sp>
        <p:nvSpPr>
          <p:cNvPr id="5" name="Footer Placeholder 4">
            <a:extLst>
              <a:ext uri="{FF2B5EF4-FFF2-40B4-BE49-F238E27FC236}">
                <a16:creationId xmlns:a16="http://schemas.microsoft.com/office/drawing/2014/main" id="{13C16EDC-0B30-47B0-8B3B-60DC759A4ED9}"/>
              </a:ext>
            </a:extLst>
          </p:cNvPr>
          <p:cNvSpPr>
            <a:spLocks noGrp="1"/>
          </p:cNvSpPr>
          <p:nvPr>
            <p:ph type="ftr" sz="quarter" idx="11"/>
          </p:nvPr>
        </p:nvSpPr>
        <p:spPr/>
        <p:txBody>
          <a:bodyPr rtlCol="0"/>
          <a:lstStyle>
            <a:lvl1pPr>
              <a:defRPr/>
            </a:lvl1pPr>
          </a:lstStyle>
          <a:p>
            <a:pPr rtl="0">
              <a:defRPr/>
            </a:pPr>
            <a:endParaRPr lang="en-GB"/>
          </a:p>
        </p:txBody>
      </p:sp>
      <p:sp>
        <p:nvSpPr>
          <p:cNvPr id="6" name="Slide Number Placeholder 5">
            <a:extLst>
              <a:ext uri="{FF2B5EF4-FFF2-40B4-BE49-F238E27FC236}">
                <a16:creationId xmlns:a16="http://schemas.microsoft.com/office/drawing/2014/main" id="{5CFE1EAA-C9FB-44B8-AA4B-D5A6F6CF080C}"/>
              </a:ext>
            </a:extLst>
          </p:cNvPr>
          <p:cNvSpPr>
            <a:spLocks noGrp="1"/>
          </p:cNvSpPr>
          <p:nvPr>
            <p:ph type="sldNum" sz="quarter" idx="12"/>
          </p:nvPr>
        </p:nvSpPr>
        <p:spPr/>
        <p:txBody>
          <a:bodyPr rtlCol="0"/>
          <a:lstStyle>
            <a:lvl1pPr>
              <a:defRPr/>
            </a:lvl1pPr>
          </a:lstStyle>
          <a:p>
            <a:pPr rtl="0">
              <a:defRPr/>
            </a:pPr>
            <a:fld id="{7CA8AC25-31DA-4D31-9BCD-E310FCF6B966}" type="slidenum">
              <a:rPr lang="en-GB" altLang="en-US"/>
              <a:pPr>
                <a:defRPr/>
              </a:pPr>
              <a:t>‹#›</a:t>
            </a:fld>
            <a:endParaRPr lang="en-GB" altLang="en-US"/>
          </a:p>
        </p:txBody>
      </p:sp>
    </p:spTree>
    <p:extLst>
      <p:ext uri="{BB962C8B-B14F-4D97-AF65-F5344CB8AC3E}">
        <p14:creationId xmlns:p14="http://schemas.microsoft.com/office/powerpoint/2010/main" val="19319471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gb"/>
              <a:t>Click to edit Master title style</a:t>
            </a:r>
            <a:endParaRPr lang="en-GB"/>
          </a:p>
        </p:txBody>
      </p:sp>
      <p:sp>
        <p:nvSpPr>
          <p:cNvPr id="3" name="Content Placeholder 2"/>
          <p:cNvSpPr>
            <a:spLocks noGrp="1"/>
          </p:cNvSpPr>
          <p:nvPr>
            <p:ph sz="half" idx="1"/>
          </p:nvPr>
        </p:nvSpPr>
        <p:spPr>
          <a:xfrm>
            <a:off x="342900" y="2311401"/>
            <a:ext cx="3028950" cy="6537502"/>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4" name="Content Placeholder 3"/>
          <p:cNvSpPr>
            <a:spLocks noGrp="1"/>
          </p:cNvSpPr>
          <p:nvPr>
            <p:ph sz="half" idx="2"/>
          </p:nvPr>
        </p:nvSpPr>
        <p:spPr>
          <a:xfrm>
            <a:off x="3486150" y="2311401"/>
            <a:ext cx="3028950" cy="6537502"/>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5" name="Date Placeholder 3">
            <a:extLst>
              <a:ext uri="{FF2B5EF4-FFF2-40B4-BE49-F238E27FC236}">
                <a16:creationId xmlns:a16="http://schemas.microsoft.com/office/drawing/2014/main" id="{2CF76EBC-8404-45EF-99DC-E8BAAB376C73}"/>
              </a:ext>
            </a:extLst>
          </p:cNvPr>
          <p:cNvSpPr>
            <a:spLocks noGrp="1"/>
          </p:cNvSpPr>
          <p:nvPr>
            <p:ph type="dt" sz="half" idx="10"/>
          </p:nvPr>
        </p:nvSpPr>
        <p:spPr/>
        <p:txBody>
          <a:bodyPr rtlCol="0"/>
          <a:lstStyle>
            <a:lvl1pPr>
              <a:defRPr/>
            </a:lvl1pPr>
          </a:lstStyle>
          <a:p>
            <a:pPr rtl="0">
              <a:defRPr/>
            </a:pPr>
            <a:fld id="{58B9B78F-E998-495C-806C-1E8812549D98}" type="datetimeFigureOut">
              <a:rPr lang="en-GB"/>
              <a:pPr rtl="0">
                <a:defRPr/>
              </a:pPr>
              <a:t>16/08/2022</a:t>
            </a:fld>
            <a:endParaRPr lang="en-GB"/>
          </a:p>
        </p:txBody>
      </p:sp>
      <p:sp>
        <p:nvSpPr>
          <p:cNvPr id="6" name="Footer Placeholder 4">
            <a:extLst>
              <a:ext uri="{FF2B5EF4-FFF2-40B4-BE49-F238E27FC236}">
                <a16:creationId xmlns:a16="http://schemas.microsoft.com/office/drawing/2014/main" id="{F1C65C79-E4ED-4326-A42C-18D2E4752F87}"/>
              </a:ext>
            </a:extLst>
          </p:cNvPr>
          <p:cNvSpPr>
            <a:spLocks noGrp="1"/>
          </p:cNvSpPr>
          <p:nvPr>
            <p:ph type="ftr" sz="quarter" idx="11"/>
          </p:nvPr>
        </p:nvSpPr>
        <p:spPr/>
        <p:txBody>
          <a:bodyPr rtlCol="0"/>
          <a:lstStyle>
            <a:lvl1pPr>
              <a:defRPr/>
            </a:lvl1pPr>
          </a:lstStyle>
          <a:p>
            <a:pPr rtl="0">
              <a:defRPr/>
            </a:pPr>
            <a:endParaRPr lang="en-GB"/>
          </a:p>
        </p:txBody>
      </p:sp>
      <p:sp>
        <p:nvSpPr>
          <p:cNvPr id="7" name="Slide Number Placeholder 5">
            <a:extLst>
              <a:ext uri="{FF2B5EF4-FFF2-40B4-BE49-F238E27FC236}">
                <a16:creationId xmlns:a16="http://schemas.microsoft.com/office/drawing/2014/main" id="{64F78675-4476-411F-AEB2-C8E86D742531}"/>
              </a:ext>
            </a:extLst>
          </p:cNvPr>
          <p:cNvSpPr>
            <a:spLocks noGrp="1"/>
          </p:cNvSpPr>
          <p:nvPr>
            <p:ph type="sldNum" sz="quarter" idx="12"/>
          </p:nvPr>
        </p:nvSpPr>
        <p:spPr/>
        <p:txBody>
          <a:bodyPr rtlCol="0"/>
          <a:lstStyle>
            <a:lvl1pPr>
              <a:defRPr/>
            </a:lvl1pPr>
          </a:lstStyle>
          <a:p>
            <a:pPr rtl="0">
              <a:defRPr/>
            </a:pPr>
            <a:fld id="{C32BD1CF-446A-42B7-B403-4D7BF1445B01}" type="slidenum">
              <a:rPr lang="en-GB" altLang="en-US"/>
              <a:pPr>
                <a:defRPr/>
              </a:pPr>
              <a:t>‹#›</a:t>
            </a:fld>
            <a:endParaRPr lang="en-GB" altLang="en-US"/>
          </a:p>
        </p:txBody>
      </p:sp>
    </p:spTree>
    <p:extLst>
      <p:ext uri="{BB962C8B-B14F-4D97-AF65-F5344CB8AC3E}">
        <p14:creationId xmlns:p14="http://schemas.microsoft.com/office/powerpoint/2010/main" val="3876378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a:lvl1pPr>
          </a:lstStyle>
          <a:p>
            <a:pPr rtl="0"/>
            <a:r>
              <a:rPr lang="cy-gb"/>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a:t>Click to edit Master text styles</a:t>
            </a:r>
          </a:p>
        </p:txBody>
      </p:sp>
      <p:sp>
        <p:nvSpPr>
          <p:cNvPr id="4" name="Content Placeholder 3"/>
          <p:cNvSpPr>
            <a:spLocks noGrp="1"/>
          </p:cNvSpPr>
          <p:nvPr>
            <p:ph sz="half" idx="2"/>
          </p:nvPr>
        </p:nvSpPr>
        <p:spPr>
          <a:xfrm>
            <a:off x="342900" y="3141486"/>
            <a:ext cx="3030141" cy="5707416"/>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5" name="Text Placeholder 4"/>
          <p:cNvSpPr>
            <a:spLocks noGrp="1"/>
          </p:cNvSpPr>
          <p:nvPr>
            <p:ph type="body" sz="quarter" idx="3"/>
          </p:nvPr>
        </p:nvSpPr>
        <p:spPr>
          <a:xfrm>
            <a:off x="3483769" y="2217385"/>
            <a:ext cx="3031331" cy="924101"/>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cy-gb"/>
              <a:t>Click to edit Master text styles</a:t>
            </a:r>
          </a:p>
        </p:txBody>
      </p:sp>
      <p:sp>
        <p:nvSpPr>
          <p:cNvPr id="6" name="Content Placeholder 5"/>
          <p:cNvSpPr>
            <a:spLocks noGrp="1"/>
          </p:cNvSpPr>
          <p:nvPr>
            <p:ph sz="quarter" idx="4"/>
          </p:nvPr>
        </p:nvSpPr>
        <p:spPr>
          <a:xfrm>
            <a:off x="3483769" y="3141486"/>
            <a:ext cx="3031331" cy="5707416"/>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7" name="Date Placeholder 3">
            <a:extLst>
              <a:ext uri="{FF2B5EF4-FFF2-40B4-BE49-F238E27FC236}">
                <a16:creationId xmlns:a16="http://schemas.microsoft.com/office/drawing/2014/main" id="{6290F6EB-6F83-4C7B-9398-3286B49998D1}"/>
              </a:ext>
            </a:extLst>
          </p:cNvPr>
          <p:cNvSpPr>
            <a:spLocks noGrp="1"/>
          </p:cNvSpPr>
          <p:nvPr>
            <p:ph type="dt" sz="half" idx="10"/>
          </p:nvPr>
        </p:nvSpPr>
        <p:spPr/>
        <p:txBody>
          <a:bodyPr rtlCol="0"/>
          <a:lstStyle>
            <a:lvl1pPr>
              <a:defRPr/>
            </a:lvl1pPr>
          </a:lstStyle>
          <a:p>
            <a:pPr rtl="0">
              <a:defRPr/>
            </a:pPr>
            <a:fld id="{DE7A167A-A804-47F7-887B-615B0BC6444D}" type="datetimeFigureOut">
              <a:rPr lang="en-GB"/>
              <a:pPr rtl="0">
                <a:defRPr/>
              </a:pPr>
              <a:t>16/08/2022</a:t>
            </a:fld>
            <a:endParaRPr lang="en-GB"/>
          </a:p>
        </p:txBody>
      </p:sp>
      <p:sp>
        <p:nvSpPr>
          <p:cNvPr id="8" name="Footer Placeholder 4">
            <a:extLst>
              <a:ext uri="{FF2B5EF4-FFF2-40B4-BE49-F238E27FC236}">
                <a16:creationId xmlns:a16="http://schemas.microsoft.com/office/drawing/2014/main" id="{831E6948-55F5-4300-90EA-84E4462BDAA3}"/>
              </a:ext>
            </a:extLst>
          </p:cNvPr>
          <p:cNvSpPr>
            <a:spLocks noGrp="1"/>
          </p:cNvSpPr>
          <p:nvPr>
            <p:ph type="ftr" sz="quarter" idx="11"/>
          </p:nvPr>
        </p:nvSpPr>
        <p:spPr/>
        <p:txBody>
          <a:bodyPr rtlCol="0"/>
          <a:lstStyle>
            <a:lvl1pPr>
              <a:defRPr/>
            </a:lvl1pPr>
          </a:lstStyle>
          <a:p>
            <a:pPr rtl="0">
              <a:defRPr/>
            </a:pPr>
            <a:endParaRPr lang="en-GB"/>
          </a:p>
        </p:txBody>
      </p:sp>
      <p:sp>
        <p:nvSpPr>
          <p:cNvPr id="9" name="Slide Number Placeholder 5">
            <a:extLst>
              <a:ext uri="{FF2B5EF4-FFF2-40B4-BE49-F238E27FC236}">
                <a16:creationId xmlns:a16="http://schemas.microsoft.com/office/drawing/2014/main" id="{AD2538DA-D8F1-4BA4-AE44-7736214313DB}"/>
              </a:ext>
            </a:extLst>
          </p:cNvPr>
          <p:cNvSpPr>
            <a:spLocks noGrp="1"/>
          </p:cNvSpPr>
          <p:nvPr>
            <p:ph type="sldNum" sz="quarter" idx="12"/>
          </p:nvPr>
        </p:nvSpPr>
        <p:spPr/>
        <p:txBody>
          <a:bodyPr rtlCol="0"/>
          <a:lstStyle>
            <a:lvl1pPr>
              <a:defRPr/>
            </a:lvl1pPr>
          </a:lstStyle>
          <a:p>
            <a:pPr rtl="0">
              <a:defRPr/>
            </a:pPr>
            <a:fld id="{8BF30FC3-A144-4213-8783-089257DB7AC2}" type="slidenum">
              <a:rPr lang="en-GB" altLang="en-US"/>
              <a:pPr>
                <a:defRPr/>
              </a:pPr>
              <a:t>‹#›</a:t>
            </a:fld>
            <a:endParaRPr lang="en-GB" altLang="en-US"/>
          </a:p>
        </p:txBody>
      </p:sp>
    </p:spTree>
    <p:extLst>
      <p:ext uri="{BB962C8B-B14F-4D97-AF65-F5344CB8AC3E}">
        <p14:creationId xmlns:p14="http://schemas.microsoft.com/office/powerpoint/2010/main" val="22998979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p>
            <a:pPr rtl="0"/>
            <a:r>
              <a:rPr lang="cy-gb"/>
              <a:t>Click to edit Master title style</a:t>
            </a:r>
            <a:endParaRPr lang="en-GB"/>
          </a:p>
        </p:txBody>
      </p:sp>
      <p:sp>
        <p:nvSpPr>
          <p:cNvPr id="3" name="Date Placeholder 3">
            <a:extLst>
              <a:ext uri="{FF2B5EF4-FFF2-40B4-BE49-F238E27FC236}">
                <a16:creationId xmlns:a16="http://schemas.microsoft.com/office/drawing/2014/main" id="{DF123BE7-C6BA-46E3-A1F1-50E34A6EA359}"/>
              </a:ext>
            </a:extLst>
          </p:cNvPr>
          <p:cNvSpPr>
            <a:spLocks noGrp="1"/>
          </p:cNvSpPr>
          <p:nvPr>
            <p:ph type="dt" sz="half" idx="10"/>
          </p:nvPr>
        </p:nvSpPr>
        <p:spPr/>
        <p:txBody>
          <a:bodyPr rtlCol="0"/>
          <a:lstStyle>
            <a:lvl1pPr>
              <a:defRPr/>
            </a:lvl1pPr>
          </a:lstStyle>
          <a:p>
            <a:pPr rtl="0">
              <a:defRPr/>
            </a:pPr>
            <a:fld id="{85F3979F-EC36-4254-8789-190448E21765}" type="datetimeFigureOut">
              <a:rPr lang="en-GB"/>
              <a:pPr rtl="0">
                <a:defRPr/>
              </a:pPr>
              <a:t>16/08/2022</a:t>
            </a:fld>
            <a:endParaRPr lang="en-GB"/>
          </a:p>
        </p:txBody>
      </p:sp>
      <p:sp>
        <p:nvSpPr>
          <p:cNvPr id="4" name="Footer Placeholder 4">
            <a:extLst>
              <a:ext uri="{FF2B5EF4-FFF2-40B4-BE49-F238E27FC236}">
                <a16:creationId xmlns:a16="http://schemas.microsoft.com/office/drawing/2014/main" id="{6B44A297-1E88-460C-9C4A-18684343BE33}"/>
              </a:ext>
            </a:extLst>
          </p:cNvPr>
          <p:cNvSpPr>
            <a:spLocks noGrp="1"/>
          </p:cNvSpPr>
          <p:nvPr>
            <p:ph type="ftr" sz="quarter" idx="11"/>
          </p:nvPr>
        </p:nvSpPr>
        <p:spPr/>
        <p:txBody>
          <a:bodyPr rtlCol="0"/>
          <a:lstStyle>
            <a:lvl1pPr>
              <a:defRPr/>
            </a:lvl1pPr>
          </a:lstStyle>
          <a:p>
            <a:pPr rtl="0">
              <a:defRPr/>
            </a:pPr>
            <a:endParaRPr lang="en-GB"/>
          </a:p>
        </p:txBody>
      </p:sp>
      <p:sp>
        <p:nvSpPr>
          <p:cNvPr id="5" name="Slide Number Placeholder 5">
            <a:extLst>
              <a:ext uri="{FF2B5EF4-FFF2-40B4-BE49-F238E27FC236}">
                <a16:creationId xmlns:a16="http://schemas.microsoft.com/office/drawing/2014/main" id="{4209A957-34F1-4364-BA8B-7C9235277283}"/>
              </a:ext>
            </a:extLst>
          </p:cNvPr>
          <p:cNvSpPr>
            <a:spLocks noGrp="1"/>
          </p:cNvSpPr>
          <p:nvPr>
            <p:ph type="sldNum" sz="quarter" idx="12"/>
          </p:nvPr>
        </p:nvSpPr>
        <p:spPr/>
        <p:txBody>
          <a:bodyPr rtlCol="0"/>
          <a:lstStyle>
            <a:lvl1pPr>
              <a:defRPr/>
            </a:lvl1pPr>
          </a:lstStyle>
          <a:p>
            <a:pPr rtl="0">
              <a:defRPr/>
            </a:pPr>
            <a:fld id="{AA18B6A9-A518-428B-9DAC-7712D742AF69}" type="slidenum">
              <a:rPr lang="en-GB" altLang="en-US"/>
              <a:pPr>
                <a:defRPr/>
              </a:pPr>
              <a:t>‹#›</a:t>
            </a:fld>
            <a:endParaRPr lang="en-GB" altLang="en-US"/>
          </a:p>
        </p:txBody>
      </p:sp>
    </p:spTree>
    <p:extLst>
      <p:ext uri="{BB962C8B-B14F-4D97-AF65-F5344CB8AC3E}">
        <p14:creationId xmlns:p14="http://schemas.microsoft.com/office/powerpoint/2010/main" val="13602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E85F16D0-64E6-419E-B317-DB4B36BD1DB1}"/>
              </a:ext>
            </a:extLst>
          </p:cNvPr>
          <p:cNvSpPr>
            <a:spLocks noGrp="1"/>
          </p:cNvSpPr>
          <p:nvPr>
            <p:ph type="dt" sz="half" idx="10"/>
          </p:nvPr>
        </p:nvSpPr>
        <p:spPr/>
        <p:txBody>
          <a:bodyPr rtlCol="0"/>
          <a:lstStyle>
            <a:lvl1pPr>
              <a:defRPr/>
            </a:lvl1pPr>
          </a:lstStyle>
          <a:p>
            <a:pPr rtl="0">
              <a:defRPr/>
            </a:pPr>
            <a:fld id="{C0072FBD-8CC2-4263-91A4-C905A3DB2CE4}" type="datetimeFigureOut">
              <a:rPr lang="en-GB"/>
              <a:pPr rtl="0">
                <a:defRPr/>
              </a:pPr>
              <a:t>16/08/2022</a:t>
            </a:fld>
            <a:endParaRPr lang="en-GB"/>
          </a:p>
        </p:txBody>
      </p:sp>
      <p:sp>
        <p:nvSpPr>
          <p:cNvPr id="3" name="Footer Placeholder 4">
            <a:extLst>
              <a:ext uri="{FF2B5EF4-FFF2-40B4-BE49-F238E27FC236}">
                <a16:creationId xmlns:a16="http://schemas.microsoft.com/office/drawing/2014/main" id="{0A2A5946-916E-4597-929B-9B748F2F4435}"/>
              </a:ext>
            </a:extLst>
          </p:cNvPr>
          <p:cNvSpPr>
            <a:spLocks noGrp="1"/>
          </p:cNvSpPr>
          <p:nvPr>
            <p:ph type="ftr" sz="quarter" idx="11"/>
          </p:nvPr>
        </p:nvSpPr>
        <p:spPr/>
        <p:txBody>
          <a:bodyPr rtlCol="0"/>
          <a:lstStyle>
            <a:lvl1pPr>
              <a:defRPr/>
            </a:lvl1pPr>
          </a:lstStyle>
          <a:p>
            <a:pPr rtl="0">
              <a:defRPr/>
            </a:pPr>
            <a:endParaRPr lang="en-GB"/>
          </a:p>
        </p:txBody>
      </p:sp>
      <p:sp>
        <p:nvSpPr>
          <p:cNvPr id="4" name="Slide Number Placeholder 5">
            <a:extLst>
              <a:ext uri="{FF2B5EF4-FFF2-40B4-BE49-F238E27FC236}">
                <a16:creationId xmlns:a16="http://schemas.microsoft.com/office/drawing/2014/main" id="{0A224E00-FA9D-4653-BABE-6EA20FE4C557}"/>
              </a:ext>
            </a:extLst>
          </p:cNvPr>
          <p:cNvSpPr>
            <a:spLocks noGrp="1"/>
          </p:cNvSpPr>
          <p:nvPr>
            <p:ph type="sldNum" sz="quarter" idx="12"/>
          </p:nvPr>
        </p:nvSpPr>
        <p:spPr/>
        <p:txBody>
          <a:bodyPr rtlCol="0"/>
          <a:lstStyle>
            <a:lvl1pPr>
              <a:defRPr/>
            </a:lvl1pPr>
          </a:lstStyle>
          <a:p>
            <a:pPr rtl="0">
              <a:defRPr/>
            </a:pPr>
            <a:fld id="{95DCAEAB-925A-4DCC-B2F3-34629BDDC4D4}" type="slidenum">
              <a:rPr lang="en-GB" altLang="en-US"/>
              <a:pPr>
                <a:defRPr/>
              </a:pPr>
              <a:t>‹#›</a:t>
            </a:fld>
            <a:endParaRPr lang="en-GB" altLang="en-US"/>
          </a:p>
        </p:txBody>
      </p:sp>
    </p:spTree>
    <p:extLst>
      <p:ext uri="{BB962C8B-B14F-4D97-AF65-F5344CB8AC3E}">
        <p14:creationId xmlns:p14="http://schemas.microsoft.com/office/powerpoint/2010/main" val="1744341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rtlCol="0" anchor="b"/>
          <a:lstStyle>
            <a:lvl1pPr algn="l">
              <a:defRPr sz="2000" b="1"/>
            </a:lvl1pPr>
          </a:lstStyle>
          <a:p>
            <a:pPr rtl="0"/>
            <a:r>
              <a:rPr lang="cy-gb"/>
              <a:t>Click to edit Master title style</a:t>
            </a:r>
            <a:endParaRPr lang="en-GB"/>
          </a:p>
        </p:txBody>
      </p:sp>
      <p:sp>
        <p:nvSpPr>
          <p:cNvPr id="3" name="Content Placeholder 2"/>
          <p:cNvSpPr>
            <a:spLocks noGrp="1"/>
          </p:cNvSpPr>
          <p:nvPr>
            <p:ph idx="1"/>
          </p:nvPr>
        </p:nvSpPr>
        <p:spPr>
          <a:xfrm>
            <a:off x="2681287" y="394406"/>
            <a:ext cx="3833813" cy="8454497"/>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p>
        </p:txBody>
      </p:sp>
      <p:sp>
        <p:nvSpPr>
          <p:cNvPr id="4" name="Text Placeholder 3"/>
          <p:cNvSpPr>
            <a:spLocks noGrp="1"/>
          </p:cNvSpPr>
          <p:nvPr>
            <p:ph type="body" sz="half" idx="2"/>
          </p:nvPr>
        </p:nvSpPr>
        <p:spPr>
          <a:xfrm>
            <a:off x="342900" y="2072923"/>
            <a:ext cx="2256235" cy="6775980"/>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a:t>Click to edit Master text styles</a:t>
            </a:r>
          </a:p>
        </p:txBody>
      </p:sp>
      <p:sp>
        <p:nvSpPr>
          <p:cNvPr id="5" name="Date Placeholder 3">
            <a:extLst>
              <a:ext uri="{FF2B5EF4-FFF2-40B4-BE49-F238E27FC236}">
                <a16:creationId xmlns:a16="http://schemas.microsoft.com/office/drawing/2014/main" id="{971BD792-B4FA-48C5-89AD-9C439F7FE3A3}"/>
              </a:ext>
            </a:extLst>
          </p:cNvPr>
          <p:cNvSpPr>
            <a:spLocks noGrp="1"/>
          </p:cNvSpPr>
          <p:nvPr>
            <p:ph type="dt" sz="half" idx="10"/>
          </p:nvPr>
        </p:nvSpPr>
        <p:spPr/>
        <p:txBody>
          <a:bodyPr rtlCol="0"/>
          <a:lstStyle>
            <a:lvl1pPr>
              <a:defRPr/>
            </a:lvl1pPr>
          </a:lstStyle>
          <a:p>
            <a:pPr rtl="0">
              <a:defRPr/>
            </a:pPr>
            <a:fld id="{DE9501FE-929E-43CB-A569-AAF112E1B866}" type="datetimeFigureOut">
              <a:rPr lang="en-GB"/>
              <a:pPr rtl="0">
                <a:defRPr/>
              </a:pPr>
              <a:t>16/08/2022</a:t>
            </a:fld>
            <a:endParaRPr lang="en-GB"/>
          </a:p>
        </p:txBody>
      </p:sp>
      <p:sp>
        <p:nvSpPr>
          <p:cNvPr id="6" name="Footer Placeholder 4">
            <a:extLst>
              <a:ext uri="{FF2B5EF4-FFF2-40B4-BE49-F238E27FC236}">
                <a16:creationId xmlns:a16="http://schemas.microsoft.com/office/drawing/2014/main" id="{3EC2214A-A7B2-4C22-BDB7-F3B87B7CD26A}"/>
              </a:ext>
            </a:extLst>
          </p:cNvPr>
          <p:cNvSpPr>
            <a:spLocks noGrp="1"/>
          </p:cNvSpPr>
          <p:nvPr>
            <p:ph type="ftr" sz="quarter" idx="11"/>
          </p:nvPr>
        </p:nvSpPr>
        <p:spPr/>
        <p:txBody>
          <a:bodyPr rtlCol="0"/>
          <a:lstStyle>
            <a:lvl1pPr>
              <a:defRPr/>
            </a:lvl1pPr>
          </a:lstStyle>
          <a:p>
            <a:pPr rtl="0">
              <a:defRPr/>
            </a:pPr>
            <a:endParaRPr lang="en-GB"/>
          </a:p>
        </p:txBody>
      </p:sp>
      <p:sp>
        <p:nvSpPr>
          <p:cNvPr id="7" name="Slide Number Placeholder 5">
            <a:extLst>
              <a:ext uri="{FF2B5EF4-FFF2-40B4-BE49-F238E27FC236}">
                <a16:creationId xmlns:a16="http://schemas.microsoft.com/office/drawing/2014/main" id="{E49F3349-B855-4496-A809-A7851060DD58}"/>
              </a:ext>
            </a:extLst>
          </p:cNvPr>
          <p:cNvSpPr>
            <a:spLocks noGrp="1"/>
          </p:cNvSpPr>
          <p:nvPr>
            <p:ph type="sldNum" sz="quarter" idx="12"/>
          </p:nvPr>
        </p:nvSpPr>
        <p:spPr/>
        <p:txBody>
          <a:bodyPr rtlCol="0"/>
          <a:lstStyle>
            <a:lvl1pPr>
              <a:defRPr/>
            </a:lvl1pPr>
          </a:lstStyle>
          <a:p>
            <a:pPr rtl="0">
              <a:defRPr/>
            </a:pPr>
            <a:fld id="{6221E042-B884-46D2-856B-631D9820E1A2}" type="slidenum">
              <a:rPr lang="en-GB" altLang="en-US"/>
              <a:pPr>
                <a:defRPr/>
              </a:pPr>
              <a:t>‹#›</a:t>
            </a:fld>
            <a:endParaRPr lang="en-GB" altLang="en-US"/>
          </a:p>
        </p:txBody>
      </p:sp>
    </p:spTree>
    <p:extLst>
      <p:ext uri="{BB962C8B-B14F-4D97-AF65-F5344CB8AC3E}">
        <p14:creationId xmlns:p14="http://schemas.microsoft.com/office/powerpoint/2010/main" val="2570621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rtlCol="0" anchor="b"/>
          <a:lstStyle>
            <a:lvl1pPr algn="l">
              <a:defRPr sz="2000" b="1"/>
            </a:lvl1pPr>
          </a:lstStyle>
          <a:p>
            <a:pPr rtl="0"/>
            <a:r>
              <a:rPr lang="cy-gb"/>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rtl="0"/>
            <a:endParaRPr lang="en-GB" noProof="0"/>
          </a:p>
        </p:txBody>
      </p:sp>
      <p:sp>
        <p:nvSpPr>
          <p:cNvPr id="4" name="Text Placeholder 3"/>
          <p:cNvSpPr>
            <a:spLocks noGrp="1"/>
          </p:cNvSpPr>
          <p:nvPr>
            <p:ph type="body" sz="half" idx="2"/>
          </p:nvPr>
        </p:nvSpPr>
        <p:spPr>
          <a:xfrm>
            <a:off x="1344216" y="7752822"/>
            <a:ext cx="4114800" cy="1162578"/>
          </a:xfrm>
        </p:spPr>
        <p:txBody>
          <a:bodyPr rtlCol="0"/>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cy-gb"/>
              <a:t>Click to edit Master text styles</a:t>
            </a:r>
          </a:p>
        </p:txBody>
      </p:sp>
      <p:sp>
        <p:nvSpPr>
          <p:cNvPr id="5" name="Date Placeholder 3">
            <a:extLst>
              <a:ext uri="{FF2B5EF4-FFF2-40B4-BE49-F238E27FC236}">
                <a16:creationId xmlns:a16="http://schemas.microsoft.com/office/drawing/2014/main" id="{39C357A9-A0D5-47CF-AE1E-B423B3134BC3}"/>
              </a:ext>
            </a:extLst>
          </p:cNvPr>
          <p:cNvSpPr>
            <a:spLocks noGrp="1"/>
          </p:cNvSpPr>
          <p:nvPr>
            <p:ph type="dt" sz="half" idx="10"/>
          </p:nvPr>
        </p:nvSpPr>
        <p:spPr/>
        <p:txBody>
          <a:bodyPr rtlCol="0"/>
          <a:lstStyle>
            <a:lvl1pPr>
              <a:defRPr/>
            </a:lvl1pPr>
          </a:lstStyle>
          <a:p>
            <a:pPr rtl="0">
              <a:defRPr/>
            </a:pPr>
            <a:fld id="{F69A6405-90F4-48D2-92BE-C3D6E1E8B316}" type="datetimeFigureOut">
              <a:rPr lang="en-GB"/>
              <a:pPr rtl="0">
                <a:defRPr/>
              </a:pPr>
              <a:t>16/08/2022</a:t>
            </a:fld>
            <a:endParaRPr lang="en-GB"/>
          </a:p>
        </p:txBody>
      </p:sp>
      <p:sp>
        <p:nvSpPr>
          <p:cNvPr id="6" name="Footer Placeholder 4">
            <a:extLst>
              <a:ext uri="{FF2B5EF4-FFF2-40B4-BE49-F238E27FC236}">
                <a16:creationId xmlns:a16="http://schemas.microsoft.com/office/drawing/2014/main" id="{A067B68C-5DAC-4099-9BF2-951C18237F8C}"/>
              </a:ext>
            </a:extLst>
          </p:cNvPr>
          <p:cNvSpPr>
            <a:spLocks noGrp="1"/>
          </p:cNvSpPr>
          <p:nvPr>
            <p:ph type="ftr" sz="quarter" idx="11"/>
          </p:nvPr>
        </p:nvSpPr>
        <p:spPr/>
        <p:txBody>
          <a:bodyPr rtlCol="0"/>
          <a:lstStyle>
            <a:lvl1pPr>
              <a:defRPr/>
            </a:lvl1pPr>
          </a:lstStyle>
          <a:p>
            <a:pPr rtl="0">
              <a:defRPr/>
            </a:pPr>
            <a:endParaRPr lang="en-GB"/>
          </a:p>
        </p:txBody>
      </p:sp>
      <p:sp>
        <p:nvSpPr>
          <p:cNvPr id="7" name="Slide Number Placeholder 5">
            <a:extLst>
              <a:ext uri="{FF2B5EF4-FFF2-40B4-BE49-F238E27FC236}">
                <a16:creationId xmlns:a16="http://schemas.microsoft.com/office/drawing/2014/main" id="{0665DCCB-D406-4DEC-B845-29F64C0946DB}"/>
              </a:ext>
            </a:extLst>
          </p:cNvPr>
          <p:cNvSpPr>
            <a:spLocks noGrp="1"/>
          </p:cNvSpPr>
          <p:nvPr>
            <p:ph type="sldNum" sz="quarter" idx="12"/>
          </p:nvPr>
        </p:nvSpPr>
        <p:spPr/>
        <p:txBody>
          <a:bodyPr rtlCol="0"/>
          <a:lstStyle>
            <a:lvl1pPr>
              <a:defRPr/>
            </a:lvl1pPr>
          </a:lstStyle>
          <a:p>
            <a:pPr rtl="0">
              <a:defRPr/>
            </a:pPr>
            <a:fld id="{5B19239F-DBC6-48A6-826F-97E828BDD060}" type="slidenum">
              <a:rPr lang="en-GB" altLang="en-US"/>
              <a:pPr>
                <a:defRPr/>
              </a:pPr>
              <a:t>‹#›</a:t>
            </a:fld>
            <a:endParaRPr lang="en-GB" altLang="en-US"/>
          </a:p>
        </p:txBody>
      </p:sp>
    </p:spTree>
    <p:extLst>
      <p:ext uri="{BB962C8B-B14F-4D97-AF65-F5344CB8AC3E}">
        <p14:creationId xmlns:p14="http://schemas.microsoft.com/office/powerpoint/2010/main" val="15914419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78B44EA6-6A66-4DFE-9C7B-96D62F8AF649}"/>
              </a:ext>
            </a:extLst>
          </p:cNvPr>
          <p:cNvSpPr>
            <a:spLocks noGrp="1"/>
          </p:cNvSpPr>
          <p:nvPr>
            <p:ph type="title"/>
          </p:nvPr>
        </p:nvSpPr>
        <p:spPr bwMode="auto">
          <a:xfrm>
            <a:off x="342900" y="396875"/>
            <a:ext cx="6172200" cy="165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bodyPr>
          <a:lstStyle/>
          <a:p>
            <a:pPr lvl="0" rtl="0"/>
            <a:r>
              <a:rPr lang="cy-gb"/>
              <a:t>Click to edit Master title style</a:t>
            </a:r>
            <a:endParaRPr lang="en-GB" altLang="en-US"/>
          </a:p>
        </p:txBody>
      </p:sp>
      <p:sp>
        <p:nvSpPr>
          <p:cNvPr id="1027" name="Text Placeholder 2">
            <a:extLst>
              <a:ext uri="{FF2B5EF4-FFF2-40B4-BE49-F238E27FC236}">
                <a16:creationId xmlns:a16="http://schemas.microsoft.com/office/drawing/2014/main" id="{50193448-806A-47D5-A338-BC66D5DF4D27}"/>
              </a:ext>
            </a:extLst>
          </p:cNvPr>
          <p:cNvSpPr>
            <a:spLocks noGrp="1"/>
          </p:cNvSpPr>
          <p:nvPr>
            <p:ph type="body" idx="1"/>
          </p:nvPr>
        </p:nvSpPr>
        <p:spPr bwMode="auto">
          <a:xfrm>
            <a:off x="342900" y="2311400"/>
            <a:ext cx="6172200" cy="653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bodyPr>
          <a:lstStyle/>
          <a:p>
            <a:pPr lvl="0" rtl="0"/>
            <a:r>
              <a:rPr lang="cy-gb"/>
              <a:t>Click to edit Master text styles</a:t>
            </a:r>
          </a:p>
          <a:p>
            <a:pPr lvl="1" rtl="0"/>
            <a:r>
              <a:rPr lang="cy-gb"/>
              <a:t>Second level</a:t>
            </a:r>
          </a:p>
          <a:p>
            <a:pPr lvl="2" rtl="0"/>
            <a:r>
              <a:rPr lang="cy-gb"/>
              <a:t>Third level</a:t>
            </a:r>
          </a:p>
          <a:p>
            <a:pPr lvl="3" rtl="0"/>
            <a:r>
              <a:rPr lang="cy-gb"/>
              <a:t>Fourth level</a:t>
            </a:r>
          </a:p>
          <a:p>
            <a:pPr lvl="4" rtl="0"/>
            <a:r>
              <a:rPr lang="cy-gb"/>
              <a:t>Fifth level</a:t>
            </a:r>
            <a:endParaRPr lang="en-GB" altLang="en-US"/>
          </a:p>
        </p:txBody>
      </p:sp>
      <p:sp>
        <p:nvSpPr>
          <p:cNvPr id="4" name="Date Placeholder 3">
            <a:extLst>
              <a:ext uri="{FF2B5EF4-FFF2-40B4-BE49-F238E27FC236}">
                <a16:creationId xmlns:a16="http://schemas.microsoft.com/office/drawing/2014/main" id="{5EEBC61A-1AA1-462E-8A96-8402B38AEFB7}"/>
              </a:ext>
            </a:extLst>
          </p:cNvPr>
          <p:cNvSpPr>
            <a:spLocks noGrp="1"/>
          </p:cNvSpPr>
          <p:nvPr>
            <p:ph type="dt" sz="half" idx="2"/>
          </p:nvPr>
        </p:nvSpPr>
        <p:spPr>
          <a:xfrm>
            <a:off x="342900" y="9182100"/>
            <a:ext cx="1600200" cy="527050"/>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rtl="0">
              <a:defRPr/>
            </a:pPr>
            <a:fld id="{B38A18F1-C7F6-45D8-B128-DFCAC0201A23}" type="datetimeFigureOut">
              <a:rPr lang="en-GB"/>
              <a:pPr rtl="0">
                <a:defRPr/>
              </a:pPr>
              <a:t>16/08/2022</a:t>
            </a:fld>
            <a:endParaRPr lang="en-GB"/>
          </a:p>
        </p:txBody>
      </p:sp>
      <p:sp>
        <p:nvSpPr>
          <p:cNvPr id="5" name="Footer Placeholder 4">
            <a:extLst>
              <a:ext uri="{FF2B5EF4-FFF2-40B4-BE49-F238E27FC236}">
                <a16:creationId xmlns:a16="http://schemas.microsoft.com/office/drawing/2014/main" id="{A2D3E6D3-F98D-48DA-BE63-ADD5490DA984}"/>
              </a:ext>
            </a:extLst>
          </p:cNvPr>
          <p:cNvSpPr>
            <a:spLocks noGrp="1"/>
          </p:cNvSpPr>
          <p:nvPr>
            <p:ph type="ftr" sz="quarter" idx="3"/>
          </p:nvPr>
        </p:nvSpPr>
        <p:spPr>
          <a:xfrm>
            <a:off x="2343150" y="9182100"/>
            <a:ext cx="2171700" cy="527050"/>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rtl="0">
              <a:defRPr/>
            </a:pPr>
            <a:endParaRPr lang="en-GB"/>
          </a:p>
        </p:txBody>
      </p:sp>
      <p:sp>
        <p:nvSpPr>
          <p:cNvPr id="6" name="Slide Number Placeholder 5">
            <a:extLst>
              <a:ext uri="{FF2B5EF4-FFF2-40B4-BE49-F238E27FC236}">
                <a16:creationId xmlns:a16="http://schemas.microsoft.com/office/drawing/2014/main" id="{D06F2B11-65B8-46C3-87A6-F4AB730C4151}"/>
              </a:ext>
            </a:extLst>
          </p:cNvPr>
          <p:cNvSpPr>
            <a:spLocks noGrp="1"/>
          </p:cNvSpPr>
          <p:nvPr>
            <p:ph type="sldNum" sz="quarter" idx="4"/>
          </p:nvPr>
        </p:nvSpPr>
        <p:spPr>
          <a:xfrm>
            <a:off x="4914900" y="9182100"/>
            <a:ext cx="1600200" cy="527050"/>
          </a:xfrm>
          <a:prstGeom prst="rect">
            <a:avLst/>
          </a:prstGeom>
        </p:spPr>
        <p:txBody>
          <a:bodyPr vert="horz" wrap="square" lIns="91440" tIns="45720" rIns="91440" bIns="45720" numCol="1" rtlCol="0"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rtl="0">
              <a:defRPr/>
            </a:pPr>
            <a:fld id="{8A44DFE3-9B4E-4789-9922-1C88820DCBC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9" name="Group 41">
            <a:extLst>
              <a:ext uri="{FF2B5EF4-FFF2-40B4-BE49-F238E27FC236}">
                <a16:creationId xmlns:a16="http://schemas.microsoft.com/office/drawing/2014/main" id="{14F3CC1B-89F4-4FB9-9E50-2F1CDDE1D125}"/>
              </a:ext>
            </a:extLst>
          </p:cNvPr>
          <p:cNvGrpSpPr>
            <a:grpSpLocks/>
          </p:cNvGrpSpPr>
          <p:nvPr/>
        </p:nvGrpSpPr>
        <p:grpSpPr bwMode="auto">
          <a:xfrm>
            <a:off x="127000" y="117094"/>
            <a:ext cx="6631200" cy="1875600"/>
            <a:chOff x="68246" y="139935"/>
            <a:chExt cx="6753845" cy="1918268"/>
          </a:xfrm>
          <a:solidFill>
            <a:srgbClr val="178ED5"/>
          </a:solidFill>
        </p:grpSpPr>
        <p:sp>
          <p:nvSpPr>
            <p:cNvPr id="2065" name="object 2">
              <a:extLst>
                <a:ext uri="{FF2B5EF4-FFF2-40B4-BE49-F238E27FC236}">
                  <a16:creationId xmlns:a16="http://schemas.microsoft.com/office/drawing/2014/main" id="{B5F85EBA-415D-4E4D-9619-45E4BAE6A56B}"/>
                </a:ext>
              </a:extLst>
            </p:cNvPr>
            <p:cNvSpPr>
              <a:spLocks/>
            </p:cNvSpPr>
            <p:nvPr/>
          </p:nvSpPr>
          <p:spPr bwMode="auto">
            <a:xfrm>
              <a:off x="68246" y="139935"/>
              <a:ext cx="6753845" cy="1918268"/>
            </a:xfrm>
            <a:custGeom>
              <a:avLst/>
              <a:gdLst>
                <a:gd name="T0" fmla="*/ 6047242 w 6858000"/>
                <a:gd name="T1" fmla="*/ 0 h 1866900"/>
                <a:gd name="T2" fmla="*/ 208120 w 6858000"/>
                <a:gd name="T3" fmla="*/ 0 h 1866900"/>
                <a:gd name="T4" fmla="*/ 191050 w 6858000"/>
                <a:gd name="T5" fmla="*/ 359 h 1866900"/>
                <a:gd name="T6" fmla="*/ 142339 w 6858000"/>
                <a:gd name="T7" fmla="*/ 5520 h 1866900"/>
                <a:gd name="T8" fmla="*/ 98492 w 6858000"/>
                <a:gd name="T9" fmla="*/ 16221 h 1866900"/>
                <a:gd name="T10" fmla="*/ 60958 w 6858000"/>
                <a:gd name="T11" fmla="*/ 31712 h 1866900"/>
                <a:gd name="T12" fmla="*/ 31181 w 6858000"/>
                <a:gd name="T13" fmla="*/ 51247 h 1866900"/>
                <a:gd name="T14" fmla="*/ 10609 w 6858000"/>
                <a:gd name="T15" fmla="*/ 74068 h 1866900"/>
                <a:gd name="T16" fmla="*/ 690 w 6858000"/>
                <a:gd name="T17" fmla="*/ 99427 h 1866900"/>
                <a:gd name="T18" fmla="*/ 0 w 6858000"/>
                <a:gd name="T19" fmla="*/ 108317 h 1866900"/>
                <a:gd name="T20" fmla="*/ 0 w 6858000"/>
                <a:gd name="T21" fmla="*/ 777745 h 1866900"/>
                <a:gd name="T22" fmla="*/ 690 w 6858000"/>
                <a:gd name="T23" fmla="*/ 786633 h 1866900"/>
                <a:gd name="T24" fmla="*/ 2724 w 6858000"/>
                <a:gd name="T25" fmla="*/ 795323 h 1866900"/>
                <a:gd name="T26" fmla="*/ 16355 w 6858000"/>
                <a:gd name="T27" fmla="*/ 819922 h 1866900"/>
                <a:gd name="T28" fmla="*/ 40154 w 6858000"/>
                <a:gd name="T29" fmla="*/ 841729 h 1866900"/>
                <a:gd name="T30" fmla="*/ 72678 w 6858000"/>
                <a:gd name="T31" fmla="*/ 859998 h 1866900"/>
                <a:gd name="T32" fmla="*/ 112475 w 6858000"/>
                <a:gd name="T33" fmla="*/ 873978 h 1866900"/>
                <a:gd name="T34" fmla="*/ 158107 w 6858000"/>
                <a:gd name="T35" fmla="*/ 882916 h 1866900"/>
                <a:gd name="T36" fmla="*/ 208120 w 6858000"/>
                <a:gd name="T37" fmla="*/ 886063 h 1866900"/>
                <a:gd name="T38" fmla="*/ 6047242 w 6858000"/>
                <a:gd name="T39" fmla="*/ 886063 h 1866900"/>
                <a:gd name="T40" fmla="*/ 6097286 w 6858000"/>
                <a:gd name="T41" fmla="*/ 882916 h 1866900"/>
                <a:gd name="T42" fmla="*/ 6142933 w 6858000"/>
                <a:gd name="T43" fmla="*/ 873978 h 1866900"/>
                <a:gd name="T44" fmla="*/ 6182738 w 6858000"/>
                <a:gd name="T45" fmla="*/ 859998 h 1866900"/>
                <a:gd name="T46" fmla="*/ 6215261 w 6858000"/>
                <a:gd name="T47" fmla="*/ 841729 h 1866900"/>
                <a:gd name="T48" fmla="*/ 6239056 w 6858000"/>
                <a:gd name="T49" fmla="*/ 819922 h 1866900"/>
                <a:gd name="T50" fmla="*/ 6252684 w 6858000"/>
                <a:gd name="T51" fmla="*/ 795323 h 1866900"/>
                <a:gd name="T52" fmla="*/ 6255408 w 6858000"/>
                <a:gd name="T53" fmla="*/ 777745 h 1866900"/>
                <a:gd name="T54" fmla="*/ 6255408 w 6858000"/>
                <a:gd name="T55" fmla="*/ 108317 h 1866900"/>
                <a:gd name="T56" fmla="*/ 6249360 w 6858000"/>
                <a:gd name="T57" fmla="*/ 82276 h 1866900"/>
                <a:gd name="T58" fmla="*/ 6232182 w 6858000"/>
                <a:gd name="T59" fmla="*/ 58524 h 1866900"/>
                <a:gd name="T60" fmla="*/ 6205318 w 6858000"/>
                <a:gd name="T61" fmla="*/ 37812 h 1866900"/>
                <a:gd name="T62" fmla="*/ 6170208 w 6858000"/>
                <a:gd name="T63" fmla="*/ 20890 h 1866900"/>
                <a:gd name="T64" fmla="*/ 6128294 w 6858000"/>
                <a:gd name="T65" fmla="*/ 8506 h 1866900"/>
                <a:gd name="T66" fmla="*/ 6081021 w 6858000"/>
                <a:gd name="T67" fmla="*/ 1416 h 1866900"/>
                <a:gd name="T68" fmla="*/ 6064322 w 6858000"/>
                <a:gd name="T69" fmla="*/ 359 h 1866900"/>
                <a:gd name="T70" fmla="*/ 6047242 w 6858000"/>
                <a:gd name="T71" fmla="*/ 0 h 1866900"/>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6858000"/>
                <a:gd name="T109" fmla="*/ 0 h 1866900"/>
                <a:gd name="T110" fmla="*/ 6858000 w 6858000"/>
                <a:gd name="T111" fmla="*/ 1866900 h 1866900"/>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6858000" h="1866900">
                  <a:moveTo>
                    <a:pt x="6629781" y="0"/>
                  </a:moveTo>
                  <a:lnTo>
                    <a:pt x="228168" y="0"/>
                  </a:lnTo>
                  <a:lnTo>
                    <a:pt x="209455" y="756"/>
                  </a:lnTo>
                  <a:lnTo>
                    <a:pt x="156050" y="11628"/>
                  </a:lnTo>
                  <a:lnTo>
                    <a:pt x="107979" y="34175"/>
                  </a:lnTo>
                  <a:lnTo>
                    <a:pt x="66829" y="66817"/>
                  </a:lnTo>
                  <a:lnTo>
                    <a:pt x="34185" y="107972"/>
                  </a:lnTo>
                  <a:lnTo>
                    <a:pt x="11632" y="156057"/>
                  </a:lnTo>
                  <a:lnTo>
                    <a:pt x="756" y="209492"/>
                  </a:lnTo>
                  <a:lnTo>
                    <a:pt x="0" y="228216"/>
                  </a:lnTo>
                  <a:lnTo>
                    <a:pt x="0" y="1638683"/>
                  </a:lnTo>
                  <a:lnTo>
                    <a:pt x="756" y="1657407"/>
                  </a:lnTo>
                  <a:lnTo>
                    <a:pt x="2986" y="1675716"/>
                  </a:lnTo>
                  <a:lnTo>
                    <a:pt x="17930" y="1727543"/>
                  </a:lnTo>
                  <a:lnTo>
                    <a:pt x="44023" y="1773494"/>
                  </a:lnTo>
                  <a:lnTo>
                    <a:pt x="79679" y="1811986"/>
                  </a:lnTo>
                  <a:lnTo>
                    <a:pt x="123312" y="1841439"/>
                  </a:lnTo>
                  <a:lnTo>
                    <a:pt x="173337" y="1860271"/>
                  </a:lnTo>
                  <a:lnTo>
                    <a:pt x="228168" y="1866900"/>
                  </a:lnTo>
                  <a:lnTo>
                    <a:pt x="6629781" y="1866900"/>
                  </a:lnTo>
                  <a:lnTo>
                    <a:pt x="6684647" y="1860271"/>
                  </a:lnTo>
                  <a:lnTo>
                    <a:pt x="6734691" y="1841439"/>
                  </a:lnTo>
                  <a:lnTo>
                    <a:pt x="6778331" y="1811986"/>
                  </a:lnTo>
                  <a:lnTo>
                    <a:pt x="6813986" y="1773494"/>
                  </a:lnTo>
                  <a:lnTo>
                    <a:pt x="6840075" y="1727543"/>
                  </a:lnTo>
                  <a:lnTo>
                    <a:pt x="6855014" y="1675716"/>
                  </a:lnTo>
                  <a:lnTo>
                    <a:pt x="6858000" y="1638680"/>
                  </a:lnTo>
                  <a:lnTo>
                    <a:pt x="6858000" y="228219"/>
                  </a:lnTo>
                  <a:lnTo>
                    <a:pt x="6851371" y="173352"/>
                  </a:lnTo>
                  <a:lnTo>
                    <a:pt x="6832539" y="123308"/>
                  </a:lnTo>
                  <a:lnTo>
                    <a:pt x="6803086" y="79668"/>
                  </a:lnTo>
                  <a:lnTo>
                    <a:pt x="6764594" y="44013"/>
                  </a:lnTo>
                  <a:lnTo>
                    <a:pt x="6718643" y="17924"/>
                  </a:lnTo>
                  <a:lnTo>
                    <a:pt x="6666816" y="2985"/>
                  </a:lnTo>
                  <a:lnTo>
                    <a:pt x="6648507" y="756"/>
                  </a:lnTo>
                  <a:lnTo>
                    <a:pt x="6629781" y="0"/>
                  </a:lnTo>
                </a:path>
              </a:pathLst>
            </a:custGeom>
            <a:grpFill/>
            <a:ln>
              <a:solidFill>
                <a:srgbClr val="178ED5"/>
              </a:solidFill>
            </a:ln>
          </p:spPr>
          <p:style>
            <a:lnRef idx="1">
              <a:schemeClr val="accent1"/>
            </a:lnRef>
            <a:fillRef idx="3">
              <a:schemeClr val="accent1"/>
            </a:fillRef>
            <a:effectRef idx="2">
              <a:schemeClr val="accent1"/>
            </a:effectRef>
            <a:fontRef idx="minor">
              <a:schemeClr val="lt1"/>
            </a:fontRef>
          </p:style>
          <p:txBody>
            <a:bodyPr lIns="0" tIns="0" rIns="0" bIns="0" rtlCol="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defRPr/>
              </a:pPr>
              <a:endParaRPr lang="en-GB" altLang="en-US" dirty="0">
                <a:solidFill>
                  <a:schemeClr val="bg1"/>
                </a:solidFill>
                <a:latin typeface="Arial" panose="020B0604020202020204" pitchFamily="34" charset="0"/>
              </a:endParaRPr>
            </a:p>
            <a:p>
              <a:pPr rtl="0">
                <a:spcBef>
                  <a:spcPct val="0"/>
                </a:spcBef>
                <a:buFontTx/>
                <a:buNone/>
                <a:defRPr/>
              </a:pPr>
              <a:r>
                <a:rPr lang="cy-gb" dirty="0">
                  <a:solidFill>
                    <a:schemeClr val="bg1"/>
                  </a:solidFill>
                  <a:latin typeface="Arial" panose="020B0604020202020204" pitchFamily="34" charset="0"/>
                </a:rPr>
                <a:t>   </a:t>
              </a:r>
            </a:p>
          </p:txBody>
        </p:sp>
        <p:sp>
          <p:nvSpPr>
            <p:cNvPr id="48" name="object 8">
              <a:extLst>
                <a:ext uri="{FF2B5EF4-FFF2-40B4-BE49-F238E27FC236}">
                  <a16:creationId xmlns:a16="http://schemas.microsoft.com/office/drawing/2014/main" id="{463CCE6F-CC3B-44FC-AEEE-86071146BE55}"/>
                </a:ext>
              </a:extLst>
            </p:cNvPr>
            <p:cNvSpPr txBox="1"/>
            <p:nvPr/>
          </p:nvSpPr>
          <p:spPr>
            <a:xfrm>
              <a:off x="1140315" y="918955"/>
              <a:ext cx="5591016" cy="7572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lstStyle/>
            <a:p>
              <a:pPr marL="12700" rtl="0" eaLnBrk="1" hangingPunct="1">
                <a:spcBef>
                  <a:spcPts val="20"/>
                </a:spcBef>
                <a:defRPr/>
              </a:pPr>
              <a:r>
                <a:rPr lang="cy-gb" sz="4200" b="1" spc="-10" dirty="0">
                  <a:solidFill>
                    <a:srgbClr val="FFFFFF"/>
                  </a:solidFill>
                  <a:latin typeface="Arial"/>
                  <a:cs typeface="Arial"/>
                </a:rPr>
                <a:t>Tiwtor </a:t>
              </a:r>
              <a:r>
                <a:rPr lang="cy-gb" sz="2000" b="1" spc="-10" dirty="0">
                  <a:solidFill>
                    <a:srgbClr val="FFFFFF"/>
                  </a:solidFill>
                  <a:latin typeface="Arial"/>
                  <a:cs typeface="Arial"/>
                </a:rPr>
                <a:t> </a:t>
              </a:r>
              <a:r>
                <a:rPr lang="cy-gb" sz="4800" b="1" spc="-10" dirty="0">
                  <a:solidFill>
                    <a:srgbClr val="FFFFFF"/>
                  </a:solidFill>
                  <a:latin typeface="Arial"/>
                  <a:cs typeface="Arial"/>
                </a:rPr>
                <a:t>10 munud</a:t>
              </a:r>
            </a:p>
          </p:txBody>
        </p:sp>
      </p:grpSp>
      <p:sp>
        <p:nvSpPr>
          <p:cNvPr id="10" name="TextBox 9">
            <a:extLst>
              <a:ext uri="{FF2B5EF4-FFF2-40B4-BE49-F238E27FC236}">
                <a16:creationId xmlns:a16="http://schemas.microsoft.com/office/drawing/2014/main" id="{219FA59C-1B7F-4D85-ACEA-FC74EE559C0A}"/>
              </a:ext>
            </a:extLst>
          </p:cNvPr>
          <p:cNvSpPr txBox="1"/>
          <p:nvPr/>
        </p:nvSpPr>
        <p:spPr>
          <a:xfrm>
            <a:off x="1521108" y="1624911"/>
            <a:ext cx="5329237" cy="254000"/>
          </a:xfrm>
          <a:prstGeom prst="rect">
            <a:avLst/>
          </a:prstGeom>
          <a:noFill/>
        </p:spPr>
        <p:txBody>
          <a:bodyPr rtlCol="0">
            <a:spAutoFit/>
          </a:bodyPr>
          <a:lstStyle/>
          <a:p>
            <a:pPr rtl="0" eaLnBrk="1" fontAlgn="auto" hangingPunct="1">
              <a:spcBef>
                <a:spcPts val="0"/>
              </a:spcBef>
              <a:spcAft>
                <a:spcPts val="0"/>
              </a:spcAft>
              <a:defRPr/>
            </a:pPr>
            <a:r>
              <a:rPr lang="cy-gb" sz="1050" dirty="0">
                <a:solidFill>
                  <a:schemeClr val="bg1"/>
                </a:solidFill>
              </a:rPr>
              <a:t>“G</a:t>
            </a:r>
            <a:r>
              <a:rPr lang="cy-gb" sz="1000" dirty="0">
                <a:solidFill>
                  <a:schemeClr val="bg1"/>
                </a:solidFill>
              </a:rPr>
              <a:t>allu o'r radd flaenaf sy'n ysbrydoli ein cydweithwyr i ofalu am ein cwsmeriaid bob dydd</a:t>
            </a:r>
            <a:r>
              <a:rPr lang="cy-gb" sz="900" dirty="0">
                <a:solidFill>
                  <a:schemeClr val="bg1"/>
                </a:solidFill>
              </a:rPr>
              <a:t>.”</a:t>
            </a:r>
          </a:p>
        </p:txBody>
      </p:sp>
      <p:sp>
        <p:nvSpPr>
          <p:cNvPr id="3076" name="TextBox 66">
            <a:extLst>
              <a:ext uri="{FF2B5EF4-FFF2-40B4-BE49-F238E27FC236}">
                <a16:creationId xmlns:a16="http://schemas.microsoft.com/office/drawing/2014/main" id="{6395AC42-47D0-465E-B0F1-D561E4B29A95}"/>
              </a:ext>
            </a:extLst>
          </p:cNvPr>
          <p:cNvSpPr txBox="1">
            <a:spLocks noChangeArrowheads="1"/>
          </p:cNvSpPr>
          <p:nvPr/>
        </p:nvSpPr>
        <p:spPr bwMode="auto">
          <a:xfrm>
            <a:off x="323850" y="1633538"/>
            <a:ext cx="13684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eaLnBrk="1" hangingPunct="1">
              <a:spcBef>
                <a:spcPct val="0"/>
              </a:spcBef>
              <a:buFontTx/>
              <a:buNone/>
            </a:pPr>
            <a:r>
              <a:rPr lang="cy-gb" sz="1000" dirty="0">
                <a:solidFill>
                  <a:schemeClr val="bg1"/>
                </a:solidFill>
                <a:latin typeface="Arial" panose="020B0604020202020204" pitchFamily="34" charset="0"/>
              </a:rPr>
              <a:t>Tachwedd 2013</a:t>
            </a:r>
          </a:p>
        </p:txBody>
      </p:sp>
      <p:sp>
        <p:nvSpPr>
          <p:cNvPr id="3077" name="TextBox 16">
            <a:extLst>
              <a:ext uri="{FF2B5EF4-FFF2-40B4-BE49-F238E27FC236}">
                <a16:creationId xmlns:a16="http://schemas.microsoft.com/office/drawing/2014/main" id="{A39DD604-49F8-4196-9804-7F1E3A835F29}"/>
              </a:ext>
            </a:extLst>
          </p:cNvPr>
          <p:cNvSpPr txBox="1">
            <a:spLocks noChangeArrowheads="1"/>
          </p:cNvSpPr>
          <p:nvPr/>
        </p:nvSpPr>
        <p:spPr bwMode="auto">
          <a:xfrm>
            <a:off x="240506" y="2118980"/>
            <a:ext cx="3168650" cy="7402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eaLnBrk="1" hangingPunct="1">
              <a:spcBef>
                <a:spcPct val="0"/>
              </a:spcBef>
              <a:buFontTx/>
              <a:buNone/>
            </a:pPr>
            <a:r>
              <a:rPr lang="cy-gb" sz="1250" b="1" dirty="0">
                <a:latin typeface="Arial" panose="020B0604020202020204" pitchFamily="34" charset="0"/>
              </a:rPr>
              <a:t>Deallusrwydd Emosiynol </a:t>
            </a:r>
            <a:r>
              <a:rPr lang="cy-gb" sz="1200" dirty="0">
                <a:latin typeface="Arial" panose="020B0604020202020204" pitchFamily="34" charset="0"/>
              </a:rPr>
              <a:t>yw eich gallu</a:t>
            </a:r>
            <a:br>
              <a:rPr lang="cy-gb" sz="1200" dirty="0">
                <a:latin typeface="Arial" panose="020B0604020202020204" pitchFamily="34" charset="0"/>
              </a:rPr>
            </a:br>
            <a:r>
              <a:rPr lang="cy-gb" sz="1200" dirty="0">
                <a:latin typeface="Arial" panose="020B0604020202020204" pitchFamily="34" charset="0"/>
              </a:rPr>
              <a:t>i adnabod, gwerthuso, rheoli a mynegi eich emosiynau.  Ein hemosiynau yw'r hyn sy'n ein gwneud ni'n ddynol, </a:t>
            </a:r>
            <a:r>
              <a:rPr lang="cy-gb" sz="1200" dirty="0" err="1">
                <a:latin typeface="Arial" panose="020B0604020202020204" pitchFamily="34" charset="0"/>
              </a:rPr>
              <a:t>gallant</a:t>
            </a:r>
            <a:r>
              <a:rPr lang="cy-gb" sz="1200" dirty="0">
                <a:latin typeface="Arial" panose="020B0604020202020204" pitchFamily="34" charset="0"/>
              </a:rPr>
              <a:t> helpu i'n gwneud yn ymwybodol o sut rydyn ni ac eraill yn teimlo.  Mae emosiynau'n ein cysylltu â'n gilydd, oherwydd gall effaith sefyllfaoedd a sut maent yn gwneud inni deimlo ddod â thimau ac unigolion ynghyd.</a:t>
            </a:r>
          </a:p>
          <a:p>
            <a:pPr rtl="0" eaLnBrk="1" hangingPunct="1">
              <a:spcBef>
                <a:spcPct val="0"/>
              </a:spcBef>
              <a:buFontTx/>
              <a:buNone/>
            </a:pPr>
            <a:endParaRPr lang="en-GB" altLang="en-US" sz="1000" dirty="0">
              <a:latin typeface="Arial" panose="020B0604020202020204" pitchFamily="34" charset="0"/>
            </a:endParaRPr>
          </a:p>
          <a:p>
            <a:pPr rtl="0" eaLnBrk="1" hangingPunct="1">
              <a:spcBef>
                <a:spcPct val="0"/>
              </a:spcBef>
              <a:buFontTx/>
              <a:buNone/>
            </a:pPr>
            <a:r>
              <a:rPr lang="cy-gb" sz="1200" dirty="0">
                <a:latin typeface="Arial" panose="020B0604020202020204" pitchFamily="34" charset="0"/>
              </a:rPr>
              <a:t>Fodd bynnag, gall ein hemosiynau hefyd </a:t>
            </a:r>
            <a:br>
              <a:rPr lang="cy-gb" sz="1200" dirty="0">
                <a:latin typeface="Arial" panose="020B0604020202020204" pitchFamily="34" charset="0"/>
              </a:rPr>
            </a:br>
            <a:r>
              <a:rPr lang="cy-gb" sz="1200" dirty="0">
                <a:latin typeface="Arial" panose="020B0604020202020204" pitchFamily="34" charset="0"/>
              </a:rPr>
              <a:t>ein rheoli a gwneud i ni weld pethau yn wahanol, </a:t>
            </a:r>
            <a:r>
              <a:rPr lang="cy-gb" sz="1200" dirty="0" err="1">
                <a:latin typeface="Arial" panose="020B0604020202020204" pitchFamily="34" charset="0"/>
              </a:rPr>
              <a:t>gallant</a:t>
            </a:r>
            <a:r>
              <a:rPr lang="cy-gb" sz="1200" dirty="0">
                <a:latin typeface="Arial" panose="020B0604020202020204" pitchFamily="34" charset="0"/>
              </a:rPr>
              <a:t> ein hatal rhag edrych yn wrthrychol ar sefyllfaoedd a thrwy hynny, newid y ffordd rydym yn ymateb ac yn gweithredu.  </a:t>
            </a:r>
          </a:p>
          <a:p>
            <a:pPr rtl="0" eaLnBrk="1" hangingPunct="1">
              <a:spcBef>
                <a:spcPct val="0"/>
              </a:spcBef>
              <a:buFontTx/>
              <a:buNone/>
            </a:pPr>
            <a:endParaRPr lang="en-GB" altLang="en-US" sz="1000" dirty="0">
              <a:latin typeface="Arial" panose="020B0604020202020204" pitchFamily="34" charset="0"/>
            </a:endParaRPr>
          </a:p>
          <a:p>
            <a:pPr rtl="0" eaLnBrk="1" hangingPunct="1">
              <a:spcBef>
                <a:spcPct val="0"/>
              </a:spcBef>
              <a:buFontTx/>
              <a:buNone/>
            </a:pPr>
            <a:r>
              <a:rPr lang="cy-gb" sz="1200" dirty="0">
                <a:latin typeface="Arial" panose="020B0604020202020204" pitchFamily="34" charset="0"/>
              </a:rPr>
              <a:t>Bydd y modiwl hwn yn rhoi rhai awgrymiadau i chi ar reoli eich emosiynau ac emosiynau'r rhai o'ch cwmpas. </a:t>
            </a:r>
          </a:p>
          <a:p>
            <a:pPr rtl="0" eaLnBrk="1" hangingPunct="1">
              <a:spcBef>
                <a:spcPct val="0"/>
              </a:spcBef>
              <a:buFontTx/>
              <a:buNone/>
            </a:pPr>
            <a:endParaRPr lang="en-GB" altLang="en-US" sz="1000" dirty="0">
              <a:latin typeface="Arial" panose="020B0604020202020204" pitchFamily="34" charset="0"/>
            </a:endParaRPr>
          </a:p>
          <a:p>
            <a:pPr rtl="0" eaLnBrk="1" hangingPunct="1">
              <a:spcBef>
                <a:spcPct val="0"/>
              </a:spcBef>
              <a:buFontTx/>
              <a:buNone/>
            </a:pPr>
            <a:r>
              <a:rPr lang="cy-gb" sz="1250" b="1" dirty="0">
                <a:latin typeface="Arial" panose="020B0604020202020204" pitchFamily="34" charset="0"/>
              </a:rPr>
              <a:t>Cydnabu Daniel </a:t>
            </a:r>
            <a:r>
              <a:rPr lang="cy-gb" sz="1250" b="1" dirty="0" err="1">
                <a:latin typeface="Arial" panose="020B0604020202020204" pitchFamily="34" charset="0"/>
              </a:rPr>
              <a:t>Goleman</a:t>
            </a:r>
            <a:r>
              <a:rPr lang="cy-gb" sz="1250" b="1" dirty="0">
                <a:latin typeface="Arial" panose="020B0604020202020204" pitchFamily="34" charset="0"/>
              </a:rPr>
              <a:t> bum</a:t>
            </a:r>
            <a:r>
              <a:rPr lang="cy-GB" sz="1250" b="1" dirty="0">
                <a:latin typeface="Arial" panose="020B0604020202020204" pitchFamily="34" charset="0"/>
              </a:rPr>
              <a:t>p</a:t>
            </a:r>
            <a:r>
              <a:rPr lang="cy-gb" sz="1250" b="1" dirty="0">
                <a:latin typeface="Arial" panose="020B0604020202020204" pitchFamily="34" charset="0"/>
              </a:rPr>
              <a:t> ‘maes’ deallusrwydd emosiynol, sef:</a:t>
            </a:r>
          </a:p>
          <a:p>
            <a:pPr rtl="0" eaLnBrk="1" hangingPunct="1">
              <a:spcBef>
                <a:spcPct val="0"/>
              </a:spcBef>
              <a:buFontTx/>
              <a:buNone/>
            </a:pPr>
            <a:r>
              <a:rPr lang="cy-gb" sz="1200" dirty="0">
                <a:latin typeface="Arial" panose="020B0604020202020204" pitchFamily="34" charset="0"/>
              </a:rPr>
              <a:t> </a:t>
            </a:r>
          </a:p>
          <a:p>
            <a:pPr rtl="0" eaLnBrk="1" hangingPunct="1">
              <a:spcBef>
                <a:spcPct val="0"/>
              </a:spcBef>
              <a:buFontTx/>
              <a:buNone/>
            </a:pPr>
            <a:r>
              <a:rPr lang="cy-gb" sz="1200" b="1" dirty="0">
                <a:latin typeface="Arial" panose="020B0604020202020204" pitchFamily="34" charset="0"/>
              </a:rPr>
              <a:t>• Bod yn ymwybodol o’ch emosiynau (Hunan Ymwybyddiaeth) - </a:t>
            </a:r>
            <a:r>
              <a:rPr lang="cy-gb" sz="1200" dirty="0">
                <a:latin typeface="Arial" panose="020B0604020202020204" pitchFamily="34" charset="0"/>
              </a:rPr>
              <a:t>Y gallu i wybod beth yw’r hyn sy’n eich ysgogi, eich gwendidau, eich gwerthoedd a'ch amcanion, a bod â dealltwriaeth graff o'u heffaith ar eraill. </a:t>
            </a:r>
          </a:p>
          <a:p>
            <a:pPr rtl="0" eaLnBrk="1" hangingPunct="1">
              <a:spcBef>
                <a:spcPct val="0"/>
              </a:spcBef>
              <a:buFontTx/>
              <a:buNone/>
            </a:pPr>
            <a:endParaRPr lang="en-GB" altLang="en-US" sz="1200" dirty="0">
              <a:latin typeface="Arial" panose="020B0604020202020204" pitchFamily="34" charset="0"/>
            </a:endParaRPr>
          </a:p>
          <a:p>
            <a:pPr eaLnBrk="1" hangingPunct="1">
              <a:spcBef>
                <a:spcPct val="0"/>
              </a:spcBef>
              <a:buNone/>
            </a:pPr>
            <a:r>
              <a:rPr lang="cy-gb" sz="1200" b="1" dirty="0">
                <a:latin typeface="Arial" panose="020B0604020202020204" pitchFamily="34" charset="0"/>
              </a:rPr>
              <a:t>• Rheoli eich emosiynau (hunan reoleiddio) - </a:t>
            </a:r>
            <a:r>
              <a:rPr lang="cy-gb" sz="1200" dirty="0">
                <a:latin typeface="Arial" panose="020B0604020202020204" pitchFamily="34" charset="0"/>
              </a:rPr>
              <a:t>Mae hyn yn ymwneud â rheoli a rheoleiddio emosiynau ysgogiadau </a:t>
            </a:r>
            <a:r>
              <a:rPr lang="cy-gb" sz="1200" dirty="0" err="1">
                <a:latin typeface="Arial" panose="020B0604020202020204" pitchFamily="34" charset="0"/>
              </a:rPr>
              <a:t>aflonyddol</a:t>
            </a:r>
            <a:r>
              <a:rPr lang="cy-gb" sz="1200" dirty="0">
                <a:latin typeface="Arial" panose="020B0604020202020204" pitchFamily="34" charset="0"/>
              </a:rPr>
              <a:t> mewn amgylchedd sy'n newid </a:t>
            </a:r>
            <a:br>
              <a:rPr lang="cy-gb" sz="1200" dirty="0">
                <a:latin typeface="Arial" panose="020B0604020202020204" pitchFamily="34" charset="0"/>
              </a:rPr>
            </a:br>
            <a:r>
              <a:rPr lang="cy-gb" sz="1200" dirty="0">
                <a:latin typeface="Arial" panose="020B0604020202020204" pitchFamily="34" charset="0"/>
              </a:rPr>
              <a:t>yn barhaus.</a:t>
            </a:r>
          </a:p>
          <a:p>
            <a:pPr rtl="0" eaLnBrk="1" hangingPunct="1">
              <a:spcBef>
                <a:spcPct val="0"/>
              </a:spcBef>
              <a:buFontTx/>
              <a:buNone/>
            </a:pPr>
            <a:endParaRPr lang="en-GB" altLang="en-US" sz="1200" dirty="0">
              <a:latin typeface="Arial" panose="020B0604020202020204" pitchFamily="34" charset="0"/>
            </a:endParaRPr>
          </a:p>
          <a:p>
            <a:pPr rtl="0" eaLnBrk="1" hangingPunct="1">
              <a:spcBef>
                <a:spcPct val="0"/>
              </a:spcBef>
              <a:buFontTx/>
              <a:buNone/>
            </a:pPr>
            <a:r>
              <a:rPr lang="cy-gb" sz="1200" dirty="0">
                <a:latin typeface="Arial" panose="020B0604020202020204" pitchFamily="34" charset="0"/>
              </a:rPr>
              <a:t> </a:t>
            </a:r>
            <a:r>
              <a:rPr lang="cy-gb" sz="1200" b="1" dirty="0">
                <a:latin typeface="Arial" panose="020B0604020202020204" pitchFamily="34" charset="0"/>
              </a:rPr>
              <a:t>• Ysgogi eich hun - c</a:t>
            </a:r>
            <a:r>
              <a:rPr lang="cy-gb" sz="1200" dirty="0">
                <a:latin typeface="Arial" panose="020B0604020202020204" pitchFamily="34" charset="0"/>
              </a:rPr>
              <a:t>ael eich cymell i hunan-gyflawniad a hunan-welliant </a:t>
            </a:r>
          </a:p>
          <a:p>
            <a:pPr rtl="0" eaLnBrk="1" hangingPunct="1">
              <a:spcBef>
                <a:spcPct val="0"/>
              </a:spcBef>
              <a:buFontTx/>
              <a:buNone/>
            </a:pPr>
            <a:r>
              <a:rPr lang="cy-gb" sz="1200" dirty="0">
                <a:latin typeface="Arial" panose="020B0604020202020204" pitchFamily="34" charset="0"/>
              </a:rPr>
              <a:t> </a:t>
            </a:r>
          </a:p>
        </p:txBody>
      </p:sp>
      <p:sp>
        <p:nvSpPr>
          <p:cNvPr id="3078" name="Rectangle 53">
            <a:extLst>
              <a:ext uri="{FF2B5EF4-FFF2-40B4-BE49-F238E27FC236}">
                <a16:creationId xmlns:a16="http://schemas.microsoft.com/office/drawing/2014/main" id="{8CCAFB65-763A-4F39-889F-2DF36ABA623E}"/>
              </a:ext>
            </a:extLst>
          </p:cNvPr>
          <p:cNvSpPr>
            <a:spLocks noChangeArrowheads="1"/>
          </p:cNvSpPr>
          <p:nvPr/>
        </p:nvSpPr>
        <p:spPr bwMode="auto">
          <a:xfrm>
            <a:off x="847725" y="3335338"/>
            <a:ext cx="41275" cy="412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eaLnBrk="1" hangingPunct="1">
              <a:spcBef>
                <a:spcPct val="0"/>
              </a:spcBef>
              <a:buFontTx/>
              <a:buNone/>
            </a:pPr>
            <a:endParaRPr lang="en-GB" altLang="en-US" sz="1800">
              <a:latin typeface="Arial" panose="020B0604020202020204" pitchFamily="34" charset="0"/>
            </a:endParaRPr>
          </a:p>
        </p:txBody>
      </p:sp>
      <p:sp>
        <p:nvSpPr>
          <p:cNvPr id="3079" name="Rectangle 20">
            <a:extLst>
              <a:ext uri="{FF2B5EF4-FFF2-40B4-BE49-F238E27FC236}">
                <a16:creationId xmlns:a16="http://schemas.microsoft.com/office/drawing/2014/main" id="{F7DBA67C-97F2-43FB-8407-0C82BA1910B2}"/>
              </a:ext>
            </a:extLst>
          </p:cNvPr>
          <p:cNvSpPr>
            <a:spLocks noChangeArrowheads="1"/>
          </p:cNvSpPr>
          <p:nvPr/>
        </p:nvSpPr>
        <p:spPr bwMode="auto">
          <a:xfrm>
            <a:off x="142875" y="5295900"/>
            <a:ext cx="3429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eaLnBrk="1" hangingPunct="1">
              <a:spcBef>
                <a:spcPct val="0"/>
              </a:spcBef>
              <a:buFontTx/>
              <a:buNone/>
            </a:pPr>
            <a:r>
              <a:rPr lang="cy-gb" sz="1000">
                <a:latin typeface="Arial" panose="020B0604020202020204" pitchFamily="34" charset="0"/>
              </a:rPr>
              <a:t>  </a:t>
            </a:r>
          </a:p>
          <a:p>
            <a:pPr rtl="0" eaLnBrk="1" hangingPunct="1">
              <a:spcBef>
                <a:spcPct val="0"/>
              </a:spcBef>
              <a:buFontTx/>
              <a:buNone/>
            </a:pPr>
            <a:endParaRPr lang="en-GB" altLang="en-US" sz="1000">
              <a:latin typeface="Arial" panose="020B0604020202020204" pitchFamily="34" charset="0"/>
            </a:endParaRPr>
          </a:p>
          <a:p>
            <a:pPr rtl="0" eaLnBrk="1" hangingPunct="1">
              <a:spcBef>
                <a:spcPct val="0"/>
              </a:spcBef>
              <a:buFontTx/>
              <a:buNone/>
            </a:pPr>
            <a:endParaRPr lang="en-GB" altLang="en-US" sz="1000">
              <a:latin typeface="Arial" panose="020B0604020202020204" pitchFamily="34" charset="0"/>
            </a:endParaRPr>
          </a:p>
          <a:p>
            <a:pPr rtl="0" eaLnBrk="1" hangingPunct="1">
              <a:spcBef>
                <a:spcPct val="0"/>
              </a:spcBef>
              <a:buFontTx/>
              <a:buNone/>
            </a:pPr>
            <a:endParaRPr lang="en-GB" altLang="en-US" sz="1000">
              <a:latin typeface="Arial" panose="020B0604020202020204" pitchFamily="34" charset="0"/>
            </a:endParaRPr>
          </a:p>
        </p:txBody>
      </p:sp>
      <p:sp>
        <p:nvSpPr>
          <p:cNvPr id="3080" name="Rectangle 41">
            <a:extLst>
              <a:ext uri="{FF2B5EF4-FFF2-40B4-BE49-F238E27FC236}">
                <a16:creationId xmlns:a16="http://schemas.microsoft.com/office/drawing/2014/main" id="{962412D2-1BCA-4D44-98BC-922F43B1F709}"/>
              </a:ext>
            </a:extLst>
          </p:cNvPr>
          <p:cNvSpPr>
            <a:spLocks noChangeArrowheads="1"/>
          </p:cNvSpPr>
          <p:nvPr/>
        </p:nvSpPr>
        <p:spPr bwMode="auto">
          <a:xfrm>
            <a:off x="3429000" y="8031163"/>
            <a:ext cx="3240088"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US" altLang="en-US" sz="1000">
              <a:latin typeface="Arial" panose="020B0604020202020204" pitchFamily="34" charset="0"/>
              <a:cs typeface="Times New Roman" panose="02020603050405020304" pitchFamily="18" charset="0"/>
            </a:endParaRPr>
          </a:p>
        </p:txBody>
      </p:sp>
      <p:sp>
        <p:nvSpPr>
          <p:cNvPr id="3082" name="TextBox 1">
            <a:extLst>
              <a:ext uri="{FF2B5EF4-FFF2-40B4-BE49-F238E27FC236}">
                <a16:creationId xmlns:a16="http://schemas.microsoft.com/office/drawing/2014/main" id="{F6AB0ED8-B8BE-40DF-8E2E-AD1224E931C2}"/>
              </a:ext>
            </a:extLst>
          </p:cNvPr>
          <p:cNvSpPr txBox="1">
            <a:spLocks noChangeArrowheads="1"/>
          </p:cNvSpPr>
          <p:nvPr/>
        </p:nvSpPr>
        <p:spPr bwMode="auto">
          <a:xfrm>
            <a:off x="3388763" y="3948071"/>
            <a:ext cx="33292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r>
              <a:rPr lang="cy-gb" sz="1200" dirty="0">
                <a:latin typeface="Arial" panose="020B0604020202020204" pitchFamily="34" charset="0"/>
              </a:rPr>
              <a:t>Mae eich deallusrwydd emosiynol yn bwysig pan rydych yn rhyngweithio â’ch achwynwyr a’ch cydweithwyr. Mae bod yn emosiynol ddeallus yn eich helpu i ddeall pam rydych chi â'r rhai o'ch cwmpas yn ymateb yn wahanol i sefyllfaoedd gwahanol.  Fel y gwyddoch, mae pawb yn wahanol ac mae’n bwysig cydnabod ein gwahaniaethau fel y gallwn edrych ar y sefyllfa mewn ffordd sy’n addas i’r ddwy ochr.  </a:t>
            </a:r>
            <a:endParaRPr lang="en-GB" altLang="en-US" sz="1200" b="1" dirty="0">
              <a:latin typeface="Arial" panose="020B0604020202020204" pitchFamily="34" charset="0"/>
            </a:endParaRPr>
          </a:p>
        </p:txBody>
      </p:sp>
      <p:sp>
        <p:nvSpPr>
          <p:cNvPr id="3083" name="TextBox 20">
            <a:extLst>
              <a:ext uri="{FF2B5EF4-FFF2-40B4-BE49-F238E27FC236}">
                <a16:creationId xmlns:a16="http://schemas.microsoft.com/office/drawing/2014/main" id="{36184CB5-351A-4D8F-A163-45451598E2F0}"/>
              </a:ext>
            </a:extLst>
          </p:cNvPr>
          <p:cNvSpPr txBox="1">
            <a:spLocks noChangeArrowheads="1"/>
          </p:cNvSpPr>
          <p:nvPr/>
        </p:nvSpPr>
        <p:spPr bwMode="auto">
          <a:xfrm>
            <a:off x="3503613" y="8393113"/>
            <a:ext cx="2949575"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r>
              <a:rPr lang="cy-gb" sz="1200">
                <a:solidFill>
                  <a:srgbClr val="FFFFFF"/>
                </a:solidFill>
                <a:latin typeface="Arial" panose="020B0604020202020204" pitchFamily="34" charset="0"/>
              </a:rPr>
              <a:t>Diolchwch i’ch cwsmer am gwyno a byddwch o ddifrif.  Ni fydd y mwyafrif byth yn trafferthu cwyno. Mae’r mwyafrif yn cerdded ymaith.</a:t>
            </a:r>
          </a:p>
          <a:p>
            <a:pPr rtl="0">
              <a:spcBef>
                <a:spcPct val="0"/>
              </a:spcBef>
              <a:buFontTx/>
              <a:buNone/>
            </a:pPr>
            <a:endParaRPr lang="en-GB" altLang="en-US" sz="1200">
              <a:solidFill>
                <a:srgbClr val="FFFFFF"/>
              </a:solidFill>
              <a:latin typeface="Arial" panose="020B0604020202020204" pitchFamily="34" charset="0"/>
            </a:endParaRPr>
          </a:p>
          <a:p>
            <a:pPr rtl="0">
              <a:spcBef>
                <a:spcPct val="0"/>
              </a:spcBef>
              <a:buFontTx/>
              <a:buNone/>
            </a:pPr>
            <a:r>
              <a:rPr lang="cy-gb" sz="1200">
                <a:solidFill>
                  <a:srgbClr val="FFFFFF"/>
                </a:solidFill>
                <a:latin typeface="Arial" panose="020B0604020202020204" pitchFamily="34" charset="0"/>
              </a:rPr>
              <a:t> Marilyn Suttle</a:t>
            </a:r>
            <a:endParaRPr lang="en-GB" altLang="en-US" sz="1800">
              <a:latin typeface="Arial" panose="020B0604020202020204" pitchFamily="34" charset="0"/>
            </a:endParaRPr>
          </a:p>
        </p:txBody>
      </p:sp>
      <p:pic>
        <p:nvPicPr>
          <p:cNvPr id="3084" name="Picture 6">
            <a:extLst>
              <a:ext uri="{FF2B5EF4-FFF2-40B4-BE49-F238E27FC236}">
                <a16:creationId xmlns:a16="http://schemas.microsoft.com/office/drawing/2014/main" id="{52499F7B-D4BE-402F-B130-F8B9536980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1987" y="8957363"/>
            <a:ext cx="2232000" cy="74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5" name="AutoShape 22" descr="Background Investigations | Powered by CRI Group">
            <a:extLst>
              <a:ext uri="{FF2B5EF4-FFF2-40B4-BE49-F238E27FC236}">
                <a16:creationId xmlns:a16="http://schemas.microsoft.com/office/drawing/2014/main" id="{6412064D-853F-4FFA-B4A3-71B52965D44C}"/>
              </a:ext>
            </a:extLst>
          </p:cNvPr>
          <p:cNvSpPr>
            <a:spLocks noChangeAspect="1" noChangeArrowheads="1"/>
          </p:cNvSpPr>
          <p:nvPr/>
        </p:nvSpPr>
        <p:spPr bwMode="auto">
          <a:xfrm flipH="1">
            <a:off x="3514725" y="1828800"/>
            <a:ext cx="3171825"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GB" altLang="en-US" sz="1800">
              <a:latin typeface="Arial" panose="020B0604020202020204" pitchFamily="34" charset="0"/>
            </a:endParaRPr>
          </a:p>
        </p:txBody>
      </p:sp>
      <p:sp>
        <p:nvSpPr>
          <p:cNvPr id="3086" name="AutoShape 24" descr="Background Investigations | Powered by CRI Group">
            <a:extLst>
              <a:ext uri="{FF2B5EF4-FFF2-40B4-BE49-F238E27FC236}">
                <a16:creationId xmlns:a16="http://schemas.microsoft.com/office/drawing/2014/main" id="{D4098D80-6DD4-4F07-A1E9-D9056FD50A70}"/>
              </a:ext>
            </a:extLst>
          </p:cNvPr>
          <p:cNvSpPr>
            <a:spLocks noChangeAspect="1" noChangeArrowheads="1"/>
          </p:cNvSpPr>
          <p:nvPr/>
        </p:nvSpPr>
        <p:spPr bwMode="auto">
          <a:xfrm>
            <a:off x="3276600" y="48006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GB" altLang="en-US" sz="1800">
              <a:latin typeface="Arial" panose="020B0604020202020204" pitchFamily="34" charset="0"/>
            </a:endParaRPr>
          </a:p>
        </p:txBody>
      </p:sp>
      <p:sp>
        <p:nvSpPr>
          <p:cNvPr id="3087" name="AutoShape 26" descr="Conducting unbiased investigations: tips from the Russia probe">
            <a:extLst>
              <a:ext uri="{FF2B5EF4-FFF2-40B4-BE49-F238E27FC236}">
                <a16:creationId xmlns:a16="http://schemas.microsoft.com/office/drawing/2014/main" id="{73947D13-9804-4243-BB8D-ED8A38AB379F}"/>
              </a:ext>
            </a:extLst>
          </p:cNvPr>
          <p:cNvSpPr>
            <a:spLocks noChangeAspect="1" noChangeArrowheads="1"/>
          </p:cNvSpPr>
          <p:nvPr/>
        </p:nvSpPr>
        <p:spPr bwMode="auto">
          <a:xfrm>
            <a:off x="4252913" y="1497013"/>
            <a:ext cx="1709737"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GB" altLang="en-US" sz="1800">
              <a:latin typeface="Arial" panose="020B0604020202020204" pitchFamily="34" charset="0"/>
            </a:endParaRPr>
          </a:p>
        </p:txBody>
      </p:sp>
      <p:sp>
        <p:nvSpPr>
          <p:cNvPr id="3088" name="TextBox 6">
            <a:extLst>
              <a:ext uri="{FF2B5EF4-FFF2-40B4-BE49-F238E27FC236}">
                <a16:creationId xmlns:a16="http://schemas.microsoft.com/office/drawing/2014/main" id="{6CA81B16-6D7E-49DD-8F34-CF11552BDFC4}"/>
              </a:ext>
            </a:extLst>
          </p:cNvPr>
          <p:cNvSpPr txBox="1">
            <a:spLocks noChangeArrowheads="1"/>
          </p:cNvSpPr>
          <p:nvPr/>
        </p:nvSpPr>
        <p:spPr bwMode="auto">
          <a:xfrm>
            <a:off x="3372924" y="2127481"/>
            <a:ext cx="3448844" cy="1785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eaLnBrk="1" hangingPunct="1">
              <a:spcBef>
                <a:spcPct val="0"/>
              </a:spcBef>
              <a:buFontTx/>
              <a:buNone/>
            </a:pPr>
            <a:endParaRPr lang="en-GB" altLang="en-US" sz="1200" dirty="0">
              <a:latin typeface="Arial" panose="020B0604020202020204" pitchFamily="34" charset="0"/>
            </a:endParaRPr>
          </a:p>
          <a:p>
            <a:pPr rtl="0" eaLnBrk="1" hangingPunct="1">
              <a:spcBef>
                <a:spcPct val="0"/>
              </a:spcBef>
              <a:buFontTx/>
              <a:buNone/>
            </a:pPr>
            <a:r>
              <a:rPr lang="cy-gb" sz="1250" b="1" dirty="0">
                <a:latin typeface="Arial" panose="020B0604020202020204" pitchFamily="34" charset="0"/>
              </a:rPr>
              <a:t>• </a:t>
            </a:r>
            <a:r>
              <a:rPr lang="cy-gb" sz="1200" b="1" dirty="0">
                <a:latin typeface="Arial" panose="020B0604020202020204" pitchFamily="34" charset="0"/>
              </a:rPr>
              <a:t>Adnabod a deall emosiynau pobl eraill (empathi) - </a:t>
            </a:r>
            <a:r>
              <a:rPr lang="cy-gb" sz="1200" dirty="0">
                <a:latin typeface="Arial" panose="020B0604020202020204" pitchFamily="34" charset="0"/>
              </a:rPr>
              <a:t>Gallu cydnabod teimladau eraill </a:t>
            </a:r>
            <a:br>
              <a:rPr lang="cy-gb" sz="1200" dirty="0">
                <a:latin typeface="Arial" panose="020B0604020202020204" pitchFamily="34" charset="0"/>
              </a:rPr>
            </a:br>
            <a:r>
              <a:rPr lang="cy-gb" sz="1200" dirty="0">
                <a:latin typeface="Arial" panose="020B0604020202020204" pitchFamily="34" charset="0"/>
              </a:rPr>
              <a:t>wrth wneud penderfyniadau.</a:t>
            </a:r>
          </a:p>
          <a:p>
            <a:pPr rtl="0">
              <a:spcBef>
                <a:spcPct val="0"/>
              </a:spcBef>
              <a:buFontTx/>
              <a:buNone/>
            </a:pPr>
            <a:endParaRPr lang="en-GB" altLang="en-US" sz="1200" dirty="0">
              <a:latin typeface="Arial" panose="020B0604020202020204" pitchFamily="34" charset="0"/>
            </a:endParaRPr>
          </a:p>
          <a:p>
            <a:pPr rtl="0">
              <a:spcBef>
                <a:spcPct val="0"/>
              </a:spcBef>
              <a:buFontTx/>
              <a:buNone/>
            </a:pPr>
            <a:r>
              <a:rPr lang="cy-gb" sz="1200" dirty="0">
                <a:latin typeface="Arial" panose="020B0604020202020204" pitchFamily="34" charset="0"/>
              </a:rPr>
              <a:t>•</a:t>
            </a:r>
            <a:r>
              <a:rPr lang="cy-gb" sz="1200" b="1" dirty="0">
                <a:latin typeface="Arial" panose="020B0604020202020204" pitchFamily="34" charset="0"/>
              </a:rPr>
              <a:t> Rheoli perthnasoedd (sgiliau cymdeithasol)</a:t>
            </a:r>
            <a:br>
              <a:rPr lang="cy-gb" sz="1200" b="1" dirty="0">
                <a:latin typeface="Arial" panose="020B0604020202020204" pitchFamily="34" charset="0"/>
              </a:rPr>
            </a:br>
            <a:r>
              <a:rPr lang="cy-gb" sz="1200" b="1" dirty="0">
                <a:latin typeface="Arial" panose="020B0604020202020204" pitchFamily="34" charset="0"/>
              </a:rPr>
              <a:t> - </a:t>
            </a:r>
            <a:r>
              <a:rPr lang="cy-gb" sz="1200" dirty="0">
                <a:latin typeface="Arial" panose="020B0604020202020204" pitchFamily="34" charset="0"/>
              </a:rPr>
              <a:t>Gallu gweithio gydag eraill mewn ystod o osodiadau er mwyn symud pobl i'r cyfeiriad a ddymunir.</a:t>
            </a:r>
          </a:p>
        </p:txBody>
      </p:sp>
      <p:pic>
        <p:nvPicPr>
          <p:cNvPr id="3089" name="Picture 8">
            <a:extLst>
              <a:ext uri="{FF2B5EF4-FFF2-40B4-BE49-F238E27FC236}">
                <a16:creationId xmlns:a16="http://schemas.microsoft.com/office/drawing/2014/main" id="{9E95B543-9B91-4707-9F32-F3B82AC301EE}"/>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1614" t="2183" r="2596" b="2572"/>
          <a:stretch/>
        </p:blipFill>
        <p:spPr bwMode="auto">
          <a:xfrm>
            <a:off x="3521806" y="5876159"/>
            <a:ext cx="3336194" cy="2896394"/>
          </a:xfrm>
          <a:prstGeom prst="rect">
            <a:avLst/>
          </a:prstGeom>
          <a:noFill/>
          <a:ln w="9525">
            <a:noFill/>
            <a:miter lim="800000"/>
            <a:headEnd/>
            <a:tailEnd/>
          </a:ln>
          <a:effectLst/>
          <a:scene3d>
            <a:camera prst="orthographicFront">
              <a:rot lat="0" lon="0" rev="0"/>
            </a:camera>
            <a:lightRig rig="contrasting" dir="t">
              <a:rot lat="0" lon="0" rev="7800000"/>
            </a:lightRig>
          </a:scene3d>
          <a:sp3d>
            <a:bevelT w="139700" h="139700"/>
          </a:sp3d>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FC2BA79E-7875-46C8-804C-16D41BDD17BC}"/>
              </a:ext>
            </a:extLst>
          </p:cNvPr>
          <p:cNvSpPr txBox="1"/>
          <p:nvPr/>
        </p:nvSpPr>
        <p:spPr>
          <a:xfrm>
            <a:off x="152661" y="238512"/>
            <a:ext cx="6552679" cy="1015663"/>
          </a:xfrm>
          <a:prstGeom prst="rect">
            <a:avLst/>
          </a:prstGeom>
          <a:noFill/>
        </p:spPr>
        <p:txBody>
          <a:bodyPr wrap="square" rtlCol="0">
            <a:spAutoFit/>
          </a:bodyPr>
          <a:lstStyle/>
          <a:p>
            <a:r>
              <a:rPr lang="cy-gb" sz="4200" b="1">
                <a:solidFill>
                  <a:schemeClr val="bg1"/>
                </a:solidFill>
                <a:latin typeface="Arial" panose="020B0604020202020204" pitchFamily="34" charset="0"/>
              </a:rPr>
              <a:t>Deallusrwydd </a:t>
            </a:r>
            <a:r>
              <a:rPr lang="cy-gb" sz="4200" b="1" dirty="0">
                <a:solidFill>
                  <a:schemeClr val="bg1"/>
                </a:solidFill>
                <a:latin typeface="Arial" panose="020B0604020202020204" pitchFamily="34" charset="0"/>
              </a:rPr>
              <a:t>Emosiynol</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 name="TextBox 65">
            <a:extLst>
              <a:ext uri="{FF2B5EF4-FFF2-40B4-BE49-F238E27FC236}">
                <a16:creationId xmlns:a16="http://schemas.microsoft.com/office/drawing/2014/main" id="{4154D62A-EA76-42E7-A4A5-66598892F543}"/>
              </a:ext>
            </a:extLst>
          </p:cNvPr>
          <p:cNvSpPr txBox="1">
            <a:spLocks noChangeArrowheads="1"/>
          </p:cNvSpPr>
          <p:nvPr/>
        </p:nvSpPr>
        <p:spPr bwMode="auto">
          <a:xfrm>
            <a:off x="-1588" y="2254250"/>
            <a:ext cx="3430588" cy="254000"/>
          </a:xfrm>
          <a:prstGeom prst="rect">
            <a:avLst/>
          </a:prstGeom>
          <a:noFill/>
          <a:ln w="9525">
            <a:noFill/>
            <a:miter lim="800000"/>
            <a:headEnd/>
            <a:tailEnd/>
          </a:ln>
        </p:spPr>
        <p:txBody>
          <a:bodyPr rtlCol="0">
            <a:spAutoFit/>
          </a:bodyPr>
          <a:lstStyle/>
          <a:p>
            <a:pPr rtl="0" eaLnBrk="1" hangingPunct="1">
              <a:defRPr/>
            </a:pPr>
            <a:endParaRPr lang="en-GB" sz="1050" dirty="0">
              <a:latin typeface="Arial" charset="0"/>
              <a:cs typeface="Arial" charset="0"/>
            </a:endParaRPr>
          </a:p>
        </p:txBody>
      </p:sp>
      <p:sp>
        <p:nvSpPr>
          <p:cNvPr id="5125" name="Rectangle 49">
            <a:extLst>
              <a:ext uri="{FF2B5EF4-FFF2-40B4-BE49-F238E27FC236}">
                <a16:creationId xmlns:a16="http://schemas.microsoft.com/office/drawing/2014/main" id="{CB243970-E402-41B6-AD6A-E8DFA31E8235}"/>
              </a:ext>
            </a:extLst>
          </p:cNvPr>
          <p:cNvSpPr>
            <a:spLocks noChangeArrowheads="1"/>
          </p:cNvSpPr>
          <p:nvPr/>
        </p:nvSpPr>
        <p:spPr bwMode="auto">
          <a:xfrm>
            <a:off x="3500438" y="2967038"/>
            <a:ext cx="3357562"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GB" altLang="en-US" sz="1000">
              <a:latin typeface="Arial" panose="020B0604020202020204" pitchFamily="34" charset="0"/>
            </a:endParaRPr>
          </a:p>
          <a:p>
            <a:pPr rtl="0">
              <a:spcBef>
                <a:spcPct val="0"/>
              </a:spcBef>
              <a:buFontTx/>
              <a:buNone/>
            </a:pPr>
            <a:endParaRPr lang="en-US" altLang="en-US" sz="1000">
              <a:latin typeface="Arial" panose="020B0604020202020204" pitchFamily="34" charset="0"/>
              <a:cs typeface="Times New Roman" panose="02020603050405020304" pitchFamily="18" charset="0"/>
            </a:endParaRPr>
          </a:p>
          <a:p>
            <a:pPr rtl="0">
              <a:spcBef>
                <a:spcPct val="0"/>
              </a:spcBef>
              <a:buFontTx/>
              <a:buNone/>
            </a:pPr>
            <a:endParaRPr lang="en-US" altLang="en-US" sz="1000">
              <a:latin typeface="Arial" panose="020B0604020202020204" pitchFamily="34" charset="0"/>
            </a:endParaRPr>
          </a:p>
        </p:txBody>
      </p:sp>
      <p:sp>
        <p:nvSpPr>
          <p:cNvPr id="5126" name="TextBox 18">
            <a:extLst>
              <a:ext uri="{FF2B5EF4-FFF2-40B4-BE49-F238E27FC236}">
                <a16:creationId xmlns:a16="http://schemas.microsoft.com/office/drawing/2014/main" id="{1A942C6E-5C2B-4C77-8630-15BEFFAB2FBC}"/>
              </a:ext>
            </a:extLst>
          </p:cNvPr>
          <p:cNvSpPr txBox="1">
            <a:spLocks noChangeArrowheads="1"/>
          </p:cNvSpPr>
          <p:nvPr/>
        </p:nvSpPr>
        <p:spPr bwMode="auto">
          <a:xfrm>
            <a:off x="3751263" y="496888"/>
            <a:ext cx="28543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GB" altLang="en-US" sz="1800">
              <a:latin typeface="Arial" panose="020B0604020202020204" pitchFamily="34" charset="0"/>
            </a:endParaRPr>
          </a:p>
        </p:txBody>
      </p:sp>
      <p:sp>
        <p:nvSpPr>
          <p:cNvPr id="5128" name="Rectangle 49">
            <a:extLst>
              <a:ext uri="{FF2B5EF4-FFF2-40B4-BE49-F238E27FC236}">
                <a16:creationId xmlns:a16="http://schemas.microsoft.com/office/drawing/2014/main" id="{DDF53112-C40C-4944-8D18-B72B816D3FB7}"/>
              </a:ext>
            </a:extLst>
          </p:cNvPr>
          <p:cNvSpPr>
            <a:spLocks noChangeArrowheads="1"/>
          </p:cNvSpPr>
          <p:nvPr/>
        </p:nvSpPr>
        <p:spPr bwMode="auto">
          <a:xfrm>
            <a:off x="3513138" y="2932113"/>
            <a:ext cx="3357562"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endParaRPr lang="en-GB" altLang="en-US" sz="1000">
              <a:latin typeface="Arial" panose="020B0604020202020204" pitchFamily="34" charset="0"/>
            </a:endParaRPr>
          </a:p>
          <a:p>
            <a:pPr rtl="0">
              <a:spcBef>
                <a:spcPct val="0"/>
              </a:spcBef>
              <a:buFontTx/>
              <a:buNone/>
            </a:pPr>
            <a:endParaRPr lang="en-US" altLang="en-US" sz="1000">
              <a:latin typeface="Arial" panose="020B0604020202020204" pitchFamily="34" charset="0"/>
              <a:cs typeface="Times New Roman" panose="02020603050405020304" pitchFamily="18" charset="0"/>
            </a:endParaRPr>
          </a:p>
          <a:p>
            <a:pPr rtl="0">
              <a:spcBef>
                <a:spcPct val="0"/>
              </a:spcBef>
              <a:buFontTx/>
              <a:buNone/>
            </a:pPr>
            <a:endParaRPr lang="en-US" altLang="en-US" sz="1000">
              <a:latin typeface="Arial" panose="020B0604020202020204" pitchFamily="34" charset="0"/>
            </a:endParaRPr>
          </a:p>
        </p:txBody>
      </p:sp>
      <p:sp>
        <p:nvSpPr>
          <p:cNvPr id="5129" name="TextBox 17">
            <a:extLst>
              <a:ext uri="{FF2B5EF4-FFF2-40B4-BE49-F238E27FC236}">
                <a16:creationId xmlns:a16="http://schemas.microsoft.com/office/drawing/2014/main" id="{05AB6B8E-45CA-4B16-862D-B6CB729FD416}"/>
              </a:ext>
            </a:extLst>
          </p:cNvPr>
          <p:cNvSpPr txBox="1">
            <a:spLocks noChangeArrowheads="1"/>
          </p:cNvSpPr>
          <p:nvPr/>
        </p:nvSpPr>
        <p:spPr bwMode="auto">
          <a:xfrm>
            <a:off x="3559969" y="2983673"/>
            <a:ext cx="3263900" cy="3754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r>
              <a:rPr lang="cy-gb" sz="1200" dirty="0">
                <a:latin typeface="Arial" panose="020B0604020202020204" pitchFamily="34" charset="0"/>
              </a:rPr>
              <a:t>arwyddion </a:t>
            </a:r>
            <a:r>
              <a:rPr lang="cy-gb" sz="1200" dirty="0" err="1">
                <a:latin typeface="Arial" panose="020B0604020202020204" pitchFamily="34" charset="0"/>
              </a:rPr>
              <a:t>dieiriau</a:t>
            </a:r>
            <a:r>
              <a:rPr lang="cy-gb" sz="1200" dirty="0">
                <a:latin typeface="Arial" panose="020B0604020202020204" pitchFamily="34" charset="0"/>
              </a:rPr>
              <a:t> eraill rydych yn eu cyfleu - yr ystumiau rydych yn eu gwneud, y ffordd rydych yn eistedd, pa mor gyflym neu pa mor uchel rydych yn siarad, pa mor agos rydych yn sefyll, neu faint o gyswllt llygad rydych yn ei wneud.</a:t>
            </a:r>
          </a:p>
          <a:p>
            <a:pPr rtl="0">
              <a:spcBef>
                <a:spcPct val="0"/>
              </a:spcBef>
              <a:buFontTx/>
              <a:buNone/>
            </a:pPr>
            <a:endParaRPr lang="en-GB" altLang="en-US" sz="500" dirty="0">
              <a:solidFill>
                <a:srgbClr val="000000"/>
              </a:solidFill>
              <a:latin typeface="Arial" panose="020B0604020202020204" pitchFamily="34" charset="0"/>
              <a:cs typeface="Calibri" panose="020F0502020204030204" pitchFamily="34" charset="0"/>
            </a:endParaRPr>
          </a:p>
          <a:p>
            <a:pPr rtl="0">
              <a:spcBef>
                <a:spcPct val="0"/>
              </a:spcBef>
              <a:buFontTx/>
              <a:buNone/>
            </a:pPr>
            <a:r>
              <a:rPr lang="cy-gb" sz="1200" b="1" dirty="0">
                <a:latin typeface="Arial" panose="020B0604020202020204" pitchFamily="34" charset="0"/>
              </a:rPr>
              <a:t>Y gallu i ddatrys gwrthdaro yn gadarnhaol a gyda hyder</a:t>
            </a:r>
          </a:p>
          <a:p>
            <a:pPr rtl="0">
              <a:spcBef>
                <a:spcPct val="0"/>
              </a:spcBef>
              <a:buFontTx/>
              <a:buNone/>
            </a:pPr>
            <a:endParaRPr lang="cy-gb" sz="500" b="1" dirty="0">
              <a:latin typeface="Arial" panose="020B0604020202020204" pitchFamily="34" charset="0"/>
            </a:endParaRPr>
          </a:p>
          <a:p>
            <a:pPr rtl="0">
              <a:spcBef>
                <a:spcPct val="0"/>
              </a:spcBef>
              <a:buFontTx/>
              <a:buNone/>
            </a:pPr>
            <a:r>
              <a:rPr lang="cy-gb" sz="1200" dirty="0">
                <a:latin typeface="Arial" panose="020B0604020202020204" pitchFamily="34" charset="0"/>
              </a:rPr>
              <a:t>Mae gwrthdaro ac anghytuno yn anochel mewn perthnasoedd. Mae’n amhosibl i </a:t>
            </a:r>
            <a:br>
              <a:rPr lang="cy-gb" sz="1200" dirty="0">
                <a:latin typeface="Arial" panose="020B0604020202020204" pitchFamily="34" charset="0"/>
              </a:rPr>
            </a:br>
            <a:r>
              <a:rPr lang="cy-gb" sz="1200" dirty="0">
                <a:latin typeface="Arial" panose="020B0604020202020204" pitchFamily="34" charset="0"/>
              </a:rPr>
              <a:t>ddau berson fod â’r un anghenion, barn a disgwyliadau bob amser.  Fodd bynnag, nid oes rhaid i hynny fod yn rhywbeth negyddol.  Gall datrys gwrthdaro mewn ffyrdd iach ac adeiladol yn </a:t>
            </a:r>
            <a:r>
              <a:rPr lang="cy-GB" sz="1200" dirty="0">
                <a:latin typeface="Arial" panose="020B0604020202020204" pitchFamily="34" charset="0"/>
              </a:rPr>
              <a:t>c</a:t>
            </a:r>
            <a:r>
              <a:rPr lang="cy-gb" sz="1200" dirty="0">
                <a:latin typeface="Arial" panose="020B0604020202020204" pitchFamily="34" charset="0"/>
              </a:rPr>
              <a:t>ryfhau’r ymddiriedaeth rhwng pobl.  Pan nad yw gwrthdaro yn cael ei ystyried yn fygythiol neu'n gosb, mae'n meithrin rhyddid, creadigrwydd a diogelwch mewn perthnasoedd.</a:t>
            </a:r>
            <a:endParaRPr lang="en-GB" altLang="en-US" sz="1200" dirty="0">
              <a:solidFill>
                <a:srgbClr val="000000"/>
              </a:solidFill>
              <a:latin typeface="Arial" panose="020B0604020202020204" pitchFamily="34" charset="0"/>
              <a:cs typeface="Calibri" panose="020F0502020204030204" pitchFamily="34" charset="0"/>
            </a:endParaRPr>
          </a:p>
        </p:txBody>
      </p:sp>
      <p:pic>
        <p:nvPicPr>
          <p:cNvPr id="5130" name="Picture 3">
            <a:extLst>
              <a:ext uri="{FF2B5EF4-FFF2-40B4-BE49-F238E27FC236}">
                <a16:creationId xmlns:a16="http://schemas.microsoft.com/office/drawing/2014/main" id="{7E011668-B86D-47FC-97F5-6BD2858D58E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18959"/>
          <a:stretch/>
        </p:blipFill>
        <p:spPr bwMode="auto">
          <a:xfrm>
            <a:off x="3646946" y="1468467"/>
            <a:ext cx="2967432" cy="1568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31" name="TextBox 19">
            <a:extLst>
              <a:ext uri="{FF2B5EF4-FFF2-40B4-BE49-F238E27FC236}">
                <a16:creationId xmlns:a16="http://schemas.microsoft.com/office/drawing/2014/main" id="{5EEB3BA8-1E43-44F3-9549-062F9771F454}"/>
              </a:ext>
            </a:extLst>
          </p:cNvPr>
          <p:cNvSpPr txBox="1">
            <a:spLocks noChangeArrowheads="1"/>
          </p:cNvSpPr>
          <p:nvPr/>
        </p:nvSpPr>
        <p:spPr bwMode="auto">
          <a:xfrm>
            <a:off x="213507" y="2122716"/>
            <a:ext cx="3469030" cy="7432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rtlCol="0">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rtl="0">
              <a:spcBef>
                <a:spcPct val="0"/>
              </a:spcBef>
              <a:buFontTx/>
              <a:buNone/>
            </a:pPr>
            <a:r>
              <a:rPr lang="cy-gb" sz="1200" dirty="0">
                <a:latin typeface="Arial" panose="020B0604020202020204" pitchFamily="34" charset="0"/>
              </a:rPr>
              <a:t>Ein synhwyrau sy’n darparu ein hymennydd </a:t>
            </a:r>
            <a:br>
              <a:rPr lang="cy-gb" sz="1200" dirty="0">
                <a:latin typeface="Arial" panose="020B0604020202020204" pitchFamily="34" charset="0"/>
              </a:rPr>
            </a:br>
            <a:r>
              <a:rPr lang="cy-gb" sz="1200" dirty="0">
                <a:latin typeface="Arial" panose="020B0604020202020204" pitchFamily="34" charset="0"/>
              </a:rPr>
              <a:t>â phob darn o wybodaeth, a phan fydd y wybodaeth honno yn arbennig o ddirdynnol neu emosiynol, bydd greddf yn cymryd drosodd a bydd ein gallu i weithredu yn gyfyngedig i'r ymateb ymladd, dianc neu rewi.  Felly, i gael mynediad at yr ystod eang o ddewisiadau a’r gallu i wneud penderfyniadau da, mae angen i </a:t>
            </a:r>
            <a:br>
              <a:rPr lang="cy-gb" sz="1200" dirty="0">
                <a:latin typeface="Arial" panose="020B0604020202020204" pitchFamily="34" charset="0"/>
              </a:rPr>
            </a:br>
            <a:r>
              <a:rPr lang="cy-gb" sz="1200" dirty="0">
                <a:latin typeface="Arial" panose="020B0604020202020204" pitchFamily="34" charset="0"/>
              </a:rPr>
              <a:t>ni allu cydbwyso ein hemosiynau. </a:t>
            </a:r>
          </a:p>
          <a:p>
            <a:pPr rtl="0">
              <a:spcBef>
                <a:spcPct val="0"/>
              </a:spcBef>
              <a:buFontTx/>
              <a:buNone/>
            </a:pPr>
            <a:endParaRPr lang="cy-gb" sz="1000" dirty="0">
              <a:latin typeface="Arial" panose="020B0604020202020204" pitchFamily="34" charset="0"/>
            </a:endParaRPr>
          </a:p>
          <a:p>
            <a:pPr rtl="0">
              <a:spcBef>
                <a:spcPct val="0"/>
              </a:spcBef>
              <a:buFontTx/>
              <a:buNone/>
            </a:pPr>
            <a:r>
              <a:rPr lang="cy-gb" sz="1200" dirty="0">
                <a:latin typeface="Arial" panose="020B0604020202020204" pitchFamily="34" charset="0"/>
              </a:rPr>
              <a:t>Mae cysylltiad cryf rhwng y cof ac emosiwn hefyd.  Trwy ddysgu i ddefnyddio’r rhan emosiynol o’ch ymennydd ynghyd â’r rhan resymol, rydych nid yn unig yn ehangu eich </a:t>
            </a:r>
            <a:br>
              <a:rPr lang="cy-gb" sz="1200" dirty="0">
                <a:latin typeface="Arial" panose="020B0604020202020204" pitchFamily="34" charset="0"/>
              </a:rPr>
            </a:br>
            <a:r>
              <a:rPr lang="cy-gb" sz="1200" dirty="0">
                <a:latin typeface="Arial" panose="020B0604020202020204" pitchFamily="34" charset="0"/>
              </a:rPr>
              <a:t>ystod o ddewisiadau o ran ymateb i </a:t>
            </a:r>
            <a:br>
              <a:rPr lang="cy-gb" sz="1200" dirty="0">
                <a:latin typeface="Arial" panose="020B0604020202020204" pitchFamily="34" charset="0"/>
              </a:rPr>
            </a:br>
            <a:r>
              <a:rPr lang="cy-gb" sz="1200" dirty="0">
                <a:latin typeface="Arial" panose="020B0604020202020204" pitchFamily="34" charset="0"/>
              </a:rPr>
              <a:t>ddigwyddiad newydd, ond rydych hefyd yn cynnwys eich cof emosiynol wrth benderfynu.  Bydd hyn yn helpu i'ch atal rhag ailadrodd camgymeriadau cynharach dro ar ôl tro. </a:t>
            </a:r>
          </a:p>
          <a:p>
            <a:pPr rtl="0">
              <a:spcBef>
                <a:spcPct val="0"/>
              </a:spcBef>
              <a:buFontTx/>
              <a:buNone/>
            </a:pPr>
            <a:endParaRPr lang="cy-gb" sz="1000" dirty="0">
              <a:latin typeface="Arial" panose="020B0604020202020204" pitchFamily="34" charset="0"/>
            </a:endParaRPr>
          </a:p>
          <a:p>
            <a:pPr rtl="0">
              <a:spcBef>
                <a:spcPct val="0"/>
              </a:spcBef>
              <a:buFontTx/>
              <a:buNone/>
            </a:pPr>
            <a:r>
              <a:rPr lang="cy-gb" sz="1200" dirty="0">
                <a:latin typeface="Arial" panose="020B0604020202020204" pitchFamily="34" charset="0"/>
              </a:rPr>
              <a:t>I wella eich deallusrwydd emosiynol a’ch gallu</a:t>
            </a:r>
            <a:br>
              <a:rPr lang="cy-gb" sz="1200" dirty="0">
                <a:latin typeface="Arial" panose="020B0604020202020204" pitchFamily="34" charset="0"/>
              </a:rPr>
            </a:br>
            <a:r>
              <a:rPr lang="cy-gb" sz="1200" dirty="0">
                <a:latin typeface="Arial" panose="020B0604020202020204" pitchFamily="34" charset="0"/>
              </a:rPr>
              <a:t> i wneud penderfyniadau, mae angen i chi</a:t>
            </a:r>
            <a:br>
              <a:rPr lang="cy-gb" sz="1200" dirty="0">
                <a:latin typeface="Arial" panose="020B0604020202020204" pitchFamily="34" charset="0"/>
              </a:rPr>
            </a:br>
            <a:r>
              <a:rPr lang="cy-gb" sz="1200" dirty="0">
                <a:latin typeface="Arial" panose="020B0604020202020204" pitchFamily="34" charset="0"/>
              </a:rPr>
              <a:t> ddeall a rheoli ochr emosiynol eich ymennydd. </a:t>
            </a:r>
          </a:p>
          <a:p>
            <a:pPr rtl="0">
              <a:spcBef>
                <a:spcPct val="0"/>
              </a:spcBef>
              <a:buFontTx/>
              <a:buNone/>
            </a:pPr>
            <a:endParaRPr lang="en-GB" altLang="en-US" sz="1000" dirty="0">
              <a:latin typeface="Arial" panose="020B0604020202020204" pitchFamily="34" charset="0"/>
            </a:endParaRPr>
          </a:p>
          <a:p>
            <a:pPr rtl="0">
              <a:spcBef>
                <a:spcPct val="0"/>
              </a:spcBef>
              <a:buFontTx/>
              <a:buNone/>
            </a:pPr>
            <a:r>
              <a:rPr lang="cy-gb" sz="1200" dirty="0">
                <a:latin typeface="Arial" panose="020B0604020202020204" pitchFamily="34" charset="0"/>
              </a:rPr>
              <a:t>Mae ambell i ff</a:t>
            </a:r>
            <a:r>
              <a:rPr lang="cy-GB" sz="1200" dirty="0">
                <a:latin typeface="Arial" panose="020B0604020202020204" pitchFamily="34" charset="0"/>
              </a:rPr>
              <a:t>o</a:t>
            </a:r>
            <a:r>
              <a:rPr lang="cy-gb" sz="1200" dirty="0">
                <a:latin typeface="Arial" panose="020B0604020202020204" pitchFamily="34" charset="0"/>
              </a:rPr>
              <a:t>rdd gyflym a all eich helpu i ddatblygu eich Deallusrwydd Emosiynol. </a:t>
            </a:r>
          </a:p>
          <a:p>
            <a:pPr rtl="0">
              <a:spcBef>
                <a:spcPct val="0"/>
              </a:spcBef>
              <a:buFontTx/>
              <a:buNone/>
            </a:pPr>
            <a:endParaRPr lang="en-GB" altLang="en-US" sz="1000" dirty="0">
              <a:latin typeface="Arial" panose="020B0604020202020204" pitchFamily="34" charset="0"/>
            </a:endParaRPr>
          </a:p>
          <a:p>
            <a:pPr rtl="0">
              <a:spcBef>
                <a:spcPct val="0"/>
              </a:spcBef>
              <a:buFontTx/>
              <a:buNone/>
            </a:pPr>
            <a:r>
              <a:rPr lang="cy-gb" sz="1200" b="1" dirty="0">
                <a:latin typeface="Arial" panose="020B0604020202020204" pitchFamily="34" charset="0"/>
              </a:rPr>
              <a:t>Y gallu i leihau pwysau yn gyflym </a:t>
            </a:r>
          </a:p>
          <a:p>
            <a:pPr rtl="0">
              <a:spcBef>
                <a:spcPct val="0"/>
              </a:spcBef>
              <a:buFontTx/>
              <a:buNone/>
            </a:pPr>
            <a:endParaRPr lang="cy-gb" sz="500" b="1" dirty="0">
              <a:latin typeface="Arial" panose="020B0604020202020204" pitchFamily="34" charset="0"/>
            </a:endParaRPr>
          </a:p>
          <a:p>
            <a:pPr rtl="0">
              <a:spcBef>
                <a:spcPct val="0"/>
              </a:spcBef>
              <a:buFontTx/>
              <a:buNone/>
            </a:pPr>
            <a:r>
              <a:rPr lang="cy-gb" sz="1200" dirty="0">
                <a:latin typeface="Arial" panose="020B0604020202020204" pitchFamily="34" charset="0"/>
              </a:rPr>
              <a:t>Mae gallu tawelu eich hun yn gyflym a lleddfu straen yn eich helpu i gadw'n gytbwys, mewn rheolaeth ac yn eich canoli, ni waeth beth yw'r heriau na pha mor ddirdynnol y daw sefyllfa.</a:t>
            </a:r>
          </a:p>
          <a:p>
            <a:pPr rtl="0">
              <a:spcBef>
                <a:spcPct val="0"/>
              </a:spcBef>
              <a:buFontTx/>
              <a:buNone/>
            </a:pPr>
            <a:r>
              <a:rPr lang="cy-gb" sz="1200" dirty="0">
                <a:latin typeface="Arial" panose="020B0604020202020204" pitchFamily="34" charset="0"/>
              </a:rPr>
              <a:t> </a:t>
            </a:r>
          </a:p>
          <a:p>
            <a:pPr rtl="0">
              <a:spcBef>
                <a:spcPct val="0"/>
              </a:spcBef>
              <a:buFontTx/>
              <a:buNone/>
            </a:pPr>
            <a:r>
              <a:rPr lang="cy-gb" sz="1200" b="1" dirty="0">
                <a:latin typeface="Arial" panose="020B0604020202020204" pitchFamily="34" charset="0"/>
              </a:rPr>
              <a:t>Y gallu i adnabod a rheoli eich emosiynau</a:t>
            </a:r>
          </a:p>
          <a:p>
            <a:pPr rtl="0">
              <a:spcBef>
                <a:spcPct val="0"/>
              </a:spcBef>
              <a:buFontTx/>
              <a:buNone/>
            </a:pPr>
            <a:endParaRPr lang="cy-gb" sz="500" b="1" dirty="0">
              <a:latin typeface="Arial" panose="020B0604020202020204" pitchFamily="34" charset="0"/>
            </a:endParaRPr>
          </a:p>
          <a:p>
            <a:pPr rtl="0">
              <a:spcBef>
                <a:spcPct val="0"/>
              </a:spcBef>
              <a:buFontTx/>
              <a:buNone/>
            </a:pPr>
            <a:r>
              <a:rPr lang="cy-gb" sz="1200" dirty="0">
                <a:latin typeface="Arial" panose="020B0604020202020204" pitchFamily="34" charset="0"/>
              </a:rPr>
              <a:t>Gallu cysylltu â’ch emosiynau h.y. bod yn ymwybodol o’ch emosiynau a sut y maent yn dylanwadu ar eich meddyliau a’ch gweithredoedd, yw’r allwedd ar gyfer deall eich hun ac eraill. </a:t>
            </a:r>
          </a:p>
        </p:txBody>
      </p:sp>
      <p:sp>
        <p:nvSpPr>
          <p:cNvPr id="7" name="Rectangle: Rounded Corners 6">
            <a:extLst>
              <a:ext uri="{FF2B5EF4-FFF2-40B4-BE49-F238E27FC236}">
                <a16:creationId xmlns:a16="http://schemas.microsoft.com/office/drawing/2014/main" id="{B6572284-685E-4C65-9536-DE624AF7445B}"/>
              </a:ext>
            </a:extLst>
          </p:cNvPr>
          <p:cNvSpPr/>
          <p:nvPr/>
        </p:nvSpPr>
        <p:spPr>
          <a:xfrm>
            <a:off x="3559968" y="6738547"/>
            <a:ext cx="3197461" cy="2130528"/>
          </a:xfrm>
          <a:prstGeom prst="roundRect">
            <a:avLst/>
          </a:prstGeom>
          <a:solidFill>
            <a:srgbClr val="178ED5"/>
          </a:solidFill>
          <a:ln>
            <a:solidFill>
              <a:srgbClr val="178ED5"/>
            </a:solidFill>
          </a:ln>
        </p:spPr>
        <p:style>
          <a:lnRef idx="1">
            <a:schemeClr val="accent1"/>
          </a:lnRef>
          <a:fillRef idx="3">
            <a:schemeClr val="accent1"/>
          </a:fillRef>
          <a:effectRef idx="2">
            <a:schemeClr val="accent1"/>
          </a:effectRef>
          <a:fontRef idx="minor">
            <a:schemeClr val="lt1"/>
          </a:fontRef>
        </p:style>
        <p:txBody>
          <a:bodyPr rtlCol="0" anchor="ctr"/>
          <a:lstStyle/>
          <a:p>
            <a:pPr rtl="0">
              <a:defRPr/>
            </a:pPr>
            <a:r>
              <a:rPr lang="cy-gb" sz="1200" dirty="0">
                <a:solidFill>
                  <a:schemeClr val="bg1"/>
                </a:solidFill>
                <a:latin typeface="Arial" panose="020B0604020202020204" pitchFamily="34" charset="0"/>
                <a:ea typeface="Calibri" panose="020F0502020204030204" pitchFamily="34" charset="0"/>
              </a:rPr>
              <a:t>Faint o amser ydych yn meddwl eich bod chi'n delio â deallusrwydd emosiynol y cyhoedd? </a:t>
            </a:r>
          </a:p>
          <a:p>
            <a:pPr rtl="0">
              <a:defRPr/>
            </a:pPr>
            <a:endParaRPr lang="cy-gb" sz="1000" dirty="0">
              <a:solidFill>
                <a:schemeClr val="bg1"/>
              </a:solidFill>
              <a:latin typeface="Arial" panose="020B0604020202020204" pitchFamily="34" charset="0"/>
              <a:ea typeface="Calibri" panose="020F0502020204030204" pitchFamily="34" charset="0"/>
            </a:endParaRPr>
          </a:p>
          <a:p>
            <a:pPr rtl="0">
              <a:defRPr/>
            </a:pPr>
            <a:r>
              <a:rPr lang="cy-gb" sz="1200" dirty="0">
                <a:solidFill>
                  <a:schemeClr val="bg1"/>
                </a:solidFill>
                <a:latin typeface="Arial" panose="020B0604020202020204" pitchFamily="34" charset="0"/>
                <a:ea typeface="Calibri" panose="020F0502020204030204" pitchFamily="34" charset="0"/>
              </a:rPr>
              <a:t>Beth sy’n rhwystro chi rhag gwneud hyn? Beth yw canlyniadau negyddol pan nad ydych yn gwneud hyn? </a:t>
            </a:r>
          </a:p>
          <a:p>
            <a:pPr rtl="0">
              <a:defRPr/>
            </a:pPr>
            <a:endParaRPr lang="en-GB" sz="1000" dirty="0">
              <a:solidFill>
                <a:schemeClr val="bg1"/>
              </a:solidFill>
              <a:latin typeface="Arial" panose="020B0604020202020204" pitchFamily="34" charset="0"/>
              <a:ea typeface="Calibri" panose="020F0502020204030204" pitchFamily="34" charset="0"/>
            </a:endParaRPr>
          </a:p>
          <a:p>
            <a:pPr rtl="0">
              <a:defRPr/>
            </a:pPr>
            <a:r>
              <a:rPr lang="cy-gb" sz="1200" dirty="0">
                <a:solidFill>
                  <a:schemeClr val="bg1"/>
                </a:solidFill>
                <a:latin typeface="Arial" panose="020B0604020202020204" pitchFamily="34" charset="0"/>
                <a:ea typeface="Calibri" panose="020F0502020204030204" pitchFamily="34" charset="0"/>
              </a:rPr>
              <a:t>Beth allwch chi wneud mwy ohono gyda deallusrwydd emosiynol yn fwy aml? </a:t>
            </a:r>
          </a:p>
          <a:p>
            <a:pPr rtl="0">
              <a:defRPr/>
            </a:pPr>
            <a:r>
              <a:rPr lang="cy-gb" sz="1200" dirty="0">
                <a:solidFill>
                  <a:schemeClr val="bg1"/>
                </a:solidFill>
                <a:latin typeface="Arial" panose="020B0604020202020204" pitchFamily="34" charset="0"/>
                <a:ea typeface="Calibri" panose="020F0502020204030204" pitchFamily="34" charset="0"/>
              </a:rPr>
              <a:t> E.e dod yn fwy hunan-ymwybodol. </a:t>
            </a:r>
          </a:p>
        </p:txBody>
      </p:sp>
      <p:pic>
        <p:nvPicPr>
          <p:cNvPr id="5133" name="Picture 6">
            <a:extLst>
              <a:ext uri="{FF2B5EF4-FFF2-40B4-BE49-F238E27FC236}">
                <a16:creationId xmlns:a16="http://schemas.microsoft.com/office/drawing/2014/main" id="{D51CB9A2-9436-4C72-A69C-F4FC8A38C5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66277" y="9037971"/>
            <a:ext cx="2232000" cy="742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Rounded Corners 3">
            <a:extLst>
              <a:ext uri="{FF2B5EF4-FFF2-40B4-BE49-F238E27FC236}">
                <a16:creationId xmlns:a16="http://schemas.microsoft.com/office/drawing/2014/main" id="{C1BAA172-9358-4756-8A43-D9722A9EDB6A}"/>
              </a:ext>
            </a:extLst>
          </p:cNvPr>
          <p:cNvSpPr/>
          <p:nvPr/>
        </p:nvSpPr>
        <p:spPr>
          <a:xfrm>
            <a:off x="302852" y="317696"/>
            <a:ext cx="3075778" cy="1512611"/>
          </a:xfrm>
          <a:prstGeom prst="roundRect">
            <a:avLst/>
          </a:prstGeom>
          <a:solidFill>
            <a:srgbClr val="178ED5"/>
          </a:solidFill>
          <a:ln>
            <a:solidFill>
              <a:srgbClr val="178ED5"/>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2" name="TextBox 1">
            <a:extLst>
              <a:ext uri="{FF2B5EF4-FFF2-40B4-BE49-F238E27FC236}">
                <a16:creationId xmlns:a16="http://schemas.microsoft.com/office/drawing/2014/main" id="{DC7F94F3-1C4D-4EB7-917C-104391CB70C3}"/>
              </a:ext>
            </a:extLst>
          </p:cNvPr>
          <p:cNvSpPr txBox="1"/>
          <p:nvPr/>
        </p:nvSpPr>
        <p:spPr>
          <a:xfrm>
            <a:off x="413614" y="513594"/>
            <a:ext cx="2840831" cy="1169551"/>
          </a:xfrm>
          <a:prstGeom prst="rect">
            <a:avLst/>
          </a:prstGeom>
          <a:noFill/>
        </p:spPr>
        <p:txBody>
          <a:bodyPr wrap="square" rtlCol="0">
            <a:spAutoFit/>
          </a:bodyPr>
          <a:lstStyle/>
          <a:p>
            <a:pPr algn="ctr"/>
            <a:r>
              <a:rPr lang="en-US" sz="1400" i="1" dirty="0" err="1">
                <a:solidFill>
                  <a:schemeClr val="bg1"/>
                </a:solidFill>
              </a:rPr>
              <a:t>Defnyddiwch</a:t>
            </a:r>
            <a:r>
              <a:rPr lang="en-US" sz="1400" i="1" dirty="0">
                <a:solidFill>
                  <a:schemeClr val="bg1"/>
                </a:solidFill>
              </a:rPr>
              <a:t> </a:t>
            </a:r>
            <a:r>
              <a:rPr lang="en-US" sz="1400" i="1" dirty="0" err="1">
                <a:solidFill>
                  <a:schemeClr val="bg1"/>
                </a:solidFill>
              </a:rPr>
              <a:t>eich</a:t>
            </a:r>
            <a:r>
              <a:rPr lang="en-US" sz="1400" i="1" dirty="0">
                <a:solidFill>
                  <a:schemeClr val="bg1"/>
                </a:solidFill>
              </a:rPr>
              <a:t> </a:t>
            </a:r>
            <a:r>
              <a:rPr lang="en-US" sz="1400" i="1" dirty="0" err="1">
                <a:solidFill>
                  <a:schemeClr val="bg1"/>
                </a:solidFill>
              </a:rPr>
              <a:t>emosiynau</a:t>
            </a:r>
            <a:r>
              <a:rPr lang="en-US" sz="1400" i="1" dirty="0">
                <a:solidFill>
                  <a:schemeClr val="bg1"/>
                </a:solidFill>
              </a:rPr>
              <a:t> </a:t>
            </a:r>
            <a:r>
              <a:rPr lang="en-US" sz="1400" i="1" dirty="0" err="1">
                <a:solidFill>
                  <a:schemeClr val="bg1"/>
                </a:solidFill>
              </a:rPr>
              <a:t>yn</a:t>
            </a:r>
            <a:r>
              <a:rPr lang="en-US" sz="1400" i="1" dirty="0">
                <a:solidFill>
                  <a:schemeClr val="bg1"/>
                </a:solidFill>
              </a:rPr>
              <a:t> y </a:t>
            </a:r>
            <a:r>
              <a:rPr lang="en-US" sz="1400" i="1" dirty="0" err="1">
                <a:solidFill>
                  <a:schemeClr val="bg1"/>
                </a:solidFill>
              </a:rPr>
              <a:t>gweithle</a:t>
            </a:r>
            <a:r>
              <a:rPr lang="en-US" sz="1400" i="1" dirty="0">
                <a:solidFill>
                  <a:schemeClr val="bg1"/>
                </a:solidFill>
              </a:rPr>
              <a:t>. </a:t>
            </a:r>
            <a:r>
              <a:rPr lang="en-US" sz="1400" i="1" dirty="0" err="1">
                <a:solidFill>
                  <a:schemeClr val="bg1"/>
                </a:solidFill>
              </a:rPr>
              <a:t>Diben</a:t>
            </a:r>
            <a:r>
              <a:rPr lang="en-US" sz="1400" i="1" dirty="0">
                <a:solidFill>
                  <a:schemeClr val="bg1"/>
                </a:solidFill>
              </a:rPr>
              <a:t> </a:t>
            </a:r>
            <a:r>
              <a:rPr lang="en-US" sz="1400" i="1" dirty="0" err="1">
                <a:solidFill>
                  <a:schemeClr val="bg1"/>
                </a:solidFill>
              </a:rPr>
              <a:t>eich</a:t>
            </a:r>
            <a:r>
              <a:rPr lang="en-US" sz="1400" i="1" dirty="0">
                <a:solidFill>
                  <a:schemeClr val="bg1"/>
                </a:solidFill>
              </a:rPr>
              <a:t> </a:t>
            </a:r>
            <a:r>
              <a:rPr lang="en-US" sz="1400" i="1" dirty="0" err="1">
                <a:solidFill>
                  <a:schemeClr val="bg1"/>
                </a:solidFill>
              </a:rPr>
              <a:t>greddf</a:t>
            </a:r>
            <a:r>
              <a:rPr lang="en-US" sz="1400" i="1" dirty="0">
                <a:solidFill>
                  <a:schemeClr val="bg1"/>
                </a:solidFill>
              </a:rPr>
              <a:t> </a:t>
            </a:r>
            <a:r>
              <a:rPr lang="en-US" sz="1400" i="1" dirty="0" err="1">
                <a:solidFill>
                  <a:schemeClr val="bg1"/>
                </a:solidFill>
              </a:rPr>
              <a:t>a'ch</a:t>
            </a:r>
            <a:r>
              <a:rPr lang="en-US" sz="1400" i="1" dirty="0">
                <a:solidFill>
                  <a:schemeClr val="bg1"/>
                </a:solidFill>
              </a:rPr>
              <a:t> </a:t>
            </a:r>
            <a:r>
              <a:rPr lang="en-US" sz="1400" i="1" dirty="0" err="1">
                <a:solidFill>
                  <a:schemeClr val="bg1"/>
                </a:solidFill>
              </a:rPr>
              <a:t>meddyliau</a:t>
            </a:r>
            <a:r>
              <a:rPr lang="en-US" sz="1400" i="1" dirty="0">
                <a:solidFill>
                  <a:schemeClr val="bg1"/>
                </a:solidFill>
              </a:rPr>
              <a:t> </a:t>
            </a:r>
            <a:r>
              <a:rPr lang="en-US" sz="1400" i="1" dirty="0" err="1">
                <a:solidFill>
                  <a:schemeClr val="bg1"/>
                </a:solidFill>
              </a:rPr>
              <a:t>yw</a:t>
            </a:r>
            <a:r>
              <a:rPr lang="en-US" sz="1400" i="1" dirty="0">
                <a:solidFill>
                  <a:schemeClr val="bg1"/>
                </a:solidFill>
              </a:rPr>
              <a:t> </a:t>
            </a:r>
            <a:r>
              <a:rPr lang="en-US" sz="1400" i="1" dirty="0" err="1">
                <a:solidFill>
                  <a:schemeClr val="bg1"/>
                </a:solidFill>
              </a:rPr>
              <a:t>eich</a:t>
            </a:r>
            <a:r>
              <a:rPr lang="en-US" sz="1400" i="1" dirty="0">
                <a:solidFill>
                  <a:schemeClr val="bg1"/>
                </a:solidFill>
              </a:rPr>
              <a:t> </a:t>
            </a:r>
            <a:r>
              <a:rPr lang="en-US" sz="1400" i="1" dirty="0" err="1">
                <a:solidFill>
                  <a:schemeClr val="bg1"/>
                </a:solidFill>
              </a:rPr>
              <a:t>helpu</a:t>
            </a:r>
            <a:r>
              <a:rPr lang="en-US" sz="1400" i="1" dirty="0">
                <a:solidFill>
                  <a:schemeClr val="bg1"/>
                </a:solidFill>
              </a:rPr>
              <a:t> chi.</a:t>
            </a:r>
          </a:p>
          <a:p>
            <a:pPr algn="ctr"/>
            <a:endParaRPr lang="en-US" sz="1400" dirty="0">
              <a:solidFill>
                <a:schemeClr val="bg1"/>
              </a:solidFill>
            </a:endParaRPr>
          </a:p>
          <a:p>
            <a:pPr algn="ctr"/>
            <a:r>
              <a:rPr lang="en-US" sz="1250" b="1" dirty="0">
                <a:solidFill>
                  <a:schemeClr val="bg1"/>
                </a:solidFill>
              </a:rPr>
              <a:t>Richard Branson</a:t>
            </a:r>
          </a:p>
        </p:txBody>
      </p:sp>
      <p:sp>
        <p:nvSpPr>
          <p:cNvPr id="5" name="TextBox 4">
            <a:extLst>
              <a:ext uri="{FF2B5EF4-FFF2-40B4-BE49-F238E27FC236}">
                <a16:creationId xmlns:a16="http://schemas.microsoft.com/office/drawing/2014/main" id="{7D923F14-5394-453B-9E7D-411C2013CC41}"/>
              </a:ext>
            </a:extLst>
          </p:cNvPr>
          <p:cNvSpPr txBox="1"/>
          <p:nvPr/>
        </p:nvSpPr>
        <p:spPr>
          <a:xfrm>
            <a:off x="3625850" y="260625"/>
            <a:ext cx="3204172" cy="1277273"/>
          </a:xfrm>
          <a:prstGeom prst="rect">
            <a:avLst/>
          </a:prstGeom>
          <a:noFill/>
        </p:spPr>
        <p:txBody>
          <a:bodyPr wrap="square" rtlCol="0">
            <a:spAutoFit/>
          </a:bodyPr>
          <a:lstStyle/>
          <a:p>
            <a:pPr rtl="0">
              <a:spcBef>
                <a:spcPct val="0"/>
              </a:spcBef>
              <a:buFontTx/>
              <a:buNone/>
            </a:pPr>
            <a:r>
              <a:rPr lang="cy-gb" sz="1200" b="1" dirty="0">
                <a:latin typeface="Arial" panose="020B0604020202020204" pitchFamily="34" charset="0"/>
              </a:rPr>
              <a:t>Y gallu i gysylltu ag eraill drwy gyfathrebu heb eiriau. </a:t>
            </a:r>
          </a:p>
          <a:p>
            <a:pPr rtl="0">
              <a:spcBef>
                <a:spcPct val="0"/>
              </a:spcBef>
              <a:buFontTx/>
              <a:buNone/>
            </a:pPr>
            <a:endParaRPr lang="cy-gb" sz="500" b="1" dirty="0">
              <a:latin typeface="Arial" panose="020B0604020202020204" pitchFamily="34" charset="0"/>
            </a:endParaRPr>
          </a:p>
          <a:p>
            <a:pPr rtl="0">
              <a:spcBef>
                <a:spcPct val="0"/>
              </a:spcBef>
              <a:buFontTx/>
              <a:buNone/>
            </a:pPr>
            <a:r>
              <a:rPr lang="cy-gb" sz="1200" dirty="0">
                <a:latin typeface="Arial" panose="020B0604020202020204" pitchFamily="34" charset="0"/>
              </a:rPr>
              <a:t>Mae bod yn gyfathrebwr da yn gofyn am fwy na dim ond sgiliau llafar.  Yn aml, mae’r hyn rydych yn ei ddweud yn llai pwysig na sut ydych yn ei ddweud, neu’r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C23E1A00B32BD4C8D60001A05719DF8" ma:contentTypeVersion="0" ma:contentTypeDescription="Create a new document." ma:contentTypeScope="" ma:versionID="c473bd84d38dd9f110130afdde78a28b">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DAEB163-A7DF-4B4D-99ED-DA76A3D4E822}">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C739A11E-1BD3-47BD-9354-8E158015D07D}">
  <ds:schemaRefs>
    <ds:schemaRef ds:uri="http://schemas.microsoft.com/sharepoint/v3/contenttype/forms"/>
  </ds:schemaRefs>
</ds:datastoreItem>
</file>

<file path=customXml/itemProps3.xml><?xml version="1.0" encoding="utf-8"?>
<ds:datastoreItem xmlns:ds="http://schemas.openxmlformats.org/officeDocument/2006/customXml" ds:itemID="{6C66D76F-5EC0-4D36-9338-549BC6D903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12267</TotalTime>
  <Words>925</Words>
  <Application>Microsoft Office PowerPoint</Application>
  <PresentationFormat>A4 Paper (210x297 mm)</PresentationFormat>
  <Paragraphs>65</Paragraphs>
  <Slides>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PowerPoint Presentation</vt:lpstr>
      <vt:lpstr>PowerPoint Presentation</vt:lpstr>
    </vt:vector>
  </TitlesOfParts>
  <Company>Boots UK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navaz.dean</dc:creator>
  <cp:lastModifiedBy>Ffion Hillman</cp:lastModifiedBy>
  <cp:revision>762</cp:revision>
  <cp:lastPrinted>2016-04-13T12:06:16Z</cp:lastPrinted>
  <dcterms:created xsi:type="dcterms:W3CDTF">2012-11-21T10:07:51Z</dcterms:created>
  <dcterms:modified xsi:type="dcterms:W3CDTF">2022-08-16T07:42:31Z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0x0101002C23E1A00B32BD4C8D60001A05719DF8</vt:lpwstr>
  </property>
</Properties>
</file>